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2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68" r:id="rId6"/>
    <p:sldMasterId id="2147483683" r:id="rId7"/>
    <p:sldMasterId id="2147483689" r:id="rId8"/>
    <p:sldMasterId id="2147483695" r:id="rId9"/>
    <p:sldMasterId id="2147483711" r:id="rId10"/>
  </p:sldMasterIdLst>
  <p:notesMasterIdLst>
    <p:notesMasterId r:id="rId49"/>
  </p:notesMasterIdLst>
  <p:sldIdLst>
    <p:sldId id="257" r:id="rId11"/>
    <p:sldId id="259" r:id="rId12"/>
    <p:sldId id="329" r:id="rId13"/>
    <p:sldId id="261" r:id="rId14"/>
    <p:sldId id="282" r:id="rId15"/>
    <p:sldId id="389" r:id="rId16"/>
    <p:sldId id="388" r:id="rId17"/>
    <p:sldId id="387" r:id="rId18"/>
    <p:sldId id="390" r:id="rId19"/>
    <p:sldId id="313" r:id="rId20"/>
    <p:sldId id="306" r:id="rId21"/>
    <p:sldId id="322" r:id="rId22"/>
    <p:sldId id="314" r:id="rId23"/>
    <p:sldId id="315" r:id="rId24"/>
    <p:sldId id="316" r:id="rId25"/>
    <p:sldId id="317" r:id="rId26"/>
    <p:sldId id="318" r:id="rId27"/>
    <p:sldId id="339" r:id="rId28"/>
    <p:sldId id="340" r:id="rId29"/>
    <p:sldId id="281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298" r:id="rId47"/>
    <p:sldId id="319" r:id="rId4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n Rivers" userId="b112d149-5401-4a99-998c-53c7bdb7613a" providerId="ADAL" clId="{66502109-8183-4055-92A1-B282B94F703E}"/>
    <pc:docChg chg="modSld">
      <pc:chgData name="Kristen Rivers" userId="b112d149-5401-4a99-998c-53c7bdb7613a" providerId="ADAL" clId="{66502109-8183-4055-92A1-B282B94F703E}" dt="2026-01-13T16:03:58.102" v="1" actId="1076"/>
      <pc:docMkLst>
        <pc:docMk/>
      </pc:docMkLst>
      <pc:sldChg chg="modSp mod">
        <pc:chgData name="Kristen Rivers" userId="b112d149-5401-4a99-998c-53c7bdb7613a" providerId="ADAL" clId="{66502109-8183-4055-92A1-B282B94F703E}" dt="2026-01-13T16:03:58.102" v="1" actId="1076"/>
        <pc:sldMkLst>
          <pc:docMk/>
          <pc:sldMk cId="0" sldId="356"/>
        </pc:sldMkLst>
        <pc:spChg chg="mod">
          <ac:chgData name="Kristen Rivers" userId="b112d149-5401-4a99-998c-53c7bdb7613a" providerId="ADAL" clId="{66502109-8183-4055-92A1-B282B94F703E}" dt="2026-01-13T16:03:58.102" v="1" actId="1076"/>
          <ac:spMkLst>
            <pc:docMk/>
            <pc:sldMk cId="0" sldId="356"/>
            <ac:spMk id="9" creationId="{00000000-0000-0000-0000-000000000000}"/>
          </ac:spMkLst>
        </pc:spChg>
        <pc:picChg chg="mod">
          <ac:chgData name="Kristen Rivers" userId="b112d149-5401-4a99-998c-53c7bdb7613a" providerId="ADAL" clId="{66502109-8183-4055-92A1-B282B94F703E}" dt="2026-01-13T16:03:54.606" v="0" actId="1076"/>
          <ac:picMkLst>
            <pc:docMk/>
            <pc:sldMk cId="0" sldId="35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FA2F-3F63-4483-8E57-935FA6A74D1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99FAD-366C-4FBF-B418-0CA75727C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E6CB4-92FD-4A40-80B1-5EEECB5F73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9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C4EEB-315E-5507-FC1B-6A8FB90A6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F74B2-E69C-309D-FC21-107A6D721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B2988-7D13-6A90-4F75-841C9E272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3BCD8-5C04-B606-8BCC-1FB02BCD1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E6CB4-92FD-4A40-80B1-5EEECB5F73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5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E6CB4-92FD-4A40-80B1-5EEECB5F73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E6CB4-92FD-4A40-80B1-5EEECB5F734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2418" y="219651"/>
            <a:ext cx="5731581" cy="49238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5214" y="607821"/>
            <a:ext cx="332041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D5A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1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4"/>
            <a:ext cx="2057400" cy="274637"/>
          </a:xfrm>
        </p:spPr>
        <p:txBody>
          <a:bodyPr/>
          <a:lstStyle/>
          <a:p>
            <a:fld id="{C2257F83-6BFD-4B4D-B752-E29863B7D9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5" y="438150"/>
            <a:ext cx="8229600" cy="852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rgbClr val="1087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C901B5-B920-4E80-AF6C-DF17FA6FE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1428752"/>
            <a:ext cx="8229465" cy="242411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9FDDC-610F-403F-B250-0EE33FBA2A95}"/>
              </a:ext>
            </a:extLst>
          </p:cNvPr>
          <p:cNvSpPr/>
          <p:nvPr userDrawn="1"/>
        </p:nvSpPr>
        <p:spPr>
          <a:xfrm>
            <a:off x="709" y="4095751"/>
            <a:ext cx="9142589" cy="10477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366778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4"/>
            <a:ext cx="2057400" cy="274637"/>
          </a:xfrm>
        </p:spPr>
        <p:txBody>
          <a:bodyPr/>
          <a:lstStyle/>
          <a:p>
            <a:fld id="{C2257F83-6BFD-4B4D-B752-E29863B7D9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5" y="438150"/>
            <a:ext cx="8229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1087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B87EF1-52F5-4342-9739-F537404BA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1428752"/>
            <a:ext cx="6940550" cy="32003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6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6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257F83-6BFD-4B4D-B752-E29863B7D9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7" y="438151"/>
            <a:ext cx="4730750" cy="838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1"/>
            <a:ext cx="184731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CFBA6-316A-A04B-90A7-748AE4FD3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2" y="1428750"/>
            <a:ext cx="4730750" cy="320040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742931" indent="-285743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1142972" indent="-228594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1600161" indent="-228594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4pPr>
            <a:lvl5pPr marL="2057348" indent="-228594">
              <a:buClr>
                <a:schemeClr val="bg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7FC7B5-FD88-4CDA-AEBA-EF6206E7D1C2}"/>
              </a:ext>
            </a:extLst>
          </p:cNvPr>
          <p:cNvSpPr/>
          <p:nvPr userDrawn="1"/>
        </p:nvSpPr>
        <p:spPr>
          <a:xfrm>
            <a:off x="0" y="0"/>
            <a:ext cx="5715000" cy="5143500"/>
          </a:xfrm>
          <a:prstGeom prst="rect">
            <a:avLst/>
          </a:prstGeom>
          <a:solidFill>
            <a:srgbClr val="028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CA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B968D-D540-41B1-80F1-CA52C102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3" b="-1"/>
          <a:stretch/>
        </p:blipFill>
        <p:spPr>
          <a:xfrm rot="10800000">
            <a:off x="-4" y="3536258"/>
            <a:ext cx="1276351" cy="16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2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6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257F83-6BFD-4B4D-B752-E29863B7D9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5" y="438149"/>
            <a:ext cx="8229600" cy="860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1"/>
            <a:ext cx="184731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CFBA6-316A-A04B-90A7-748AE4FD3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2" y="1436828"/>
            <a:ext cx="7092950" cy="319232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3D0B4-F0E0-4BEC-AE66-EBEB51C700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7" y="3706676"/>
            <a:ext cx="2590799" cy="15130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7A2E94-D895-43AE-B18A-D4CB378B7FDA}"/>
              </a:ext>
            </a:extLst>
          </p:cNvPr>
          <p:cNvSpPr/>
          <p:nvPr userDrawn="1"/>
        </p:nvSpPr>
        <p:spPr>
          <a:xfrm>
            <a:off x="-644525" y="292196"/>
            <a:ext cx="1905000" cy="728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96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2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4"/>
            <a:ext cx="2057400" cy="274637"/>
          </a:xfrm>
        </p:spPr>
        <p:txBody>
          <a:bodyPr/>
          <a:lstStyle/>
          <a:p>
            <a:fld id="{C2257F83-6BFD-4B4D-B752-E29863B7D9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5" y="438150"/>
            <a:ext cx="8229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1087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B17BAE-5A66-4480-B27A-2BB008C0C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1428752"/>
            <a:ext cx="6940550" cy="32003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7024D-ADA3-4461-92FE-8186E5811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58934"/>
            <a:ext cx="9144000" cy="2484567"/>
          </a:xfrm>
          <a:prstGeom prst="rect">
            <a:avLst/>
          </a:prstGeom>
          <a:solidFill>
            <a:srgbClr val="3838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097">
              <a:defRPr/>
            </a:pPr>
            <a:endParaRPr lang="en-US" sz="9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A98C0-4BE7-4AF5-B657-4EAF33D61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15791"/>
          <a:stretch/>
        </p:blipFill>
        <p:spPr>
          <a:xfrm>
            <a:off x="6470718" y="0"/>
            <a:ext cx="2673282" cy="1504948"/>
          </a:xfrm>
          <a:prstGeom prst="rect">
            <a:avLst/>
          </a:prstGeom>
        </p:spPr>
      </p:pic>
      <p:pic>
        <p:nvPicPr>
          <p:cNvPr id="10" name="Picture 9" descr="A close-up of a pen&#10;&#10;Description automatically generated with medium confidence">
            <a:extLst>
              <a:ext uri="{FF2B5EF4-FFF2-40B4-BE49-F238E27FC236}">
                <a16:creationId xmlns:a16="http://schemas.microsoft.com/office/drawing/2014/main" id="{E358D8D1-6F43-429A-BDEF-D3390B170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82" b="11899"/>
          <a:stretch/>
        </p:blipFill>
        <p:spPr>
          <a:xfrm>
            <a:off x="7728212" y="269810"/>
            <a:ext cx="1415789" cy="3004212"/>
          </a:xfrm>
          <a:prstGeom prst="rect">
            <a:avLst/>
          </a:prstGeom>
          <a:effectLst>
            <a:outerShdw blurRad="139700" dist="38100" dir="2700000" sx="103000" sy="103000" algn="tl" rotWithShape="0">
              <a:prstClr val="black">
                <a:alpha val="1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8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19" smtClean="0"/>
              <a:pPr marL="28575">
                <a:spcBef>
                  <a:spcPts val="11"/>
                </a:spcBef>
              </a:pPr>
              <a:t>‹#›</a:t>
            </a:fld>
            <a:endParaRPr lang="en-US" spc="-19" dirty="0"/>
          </a:p>
        </p:txBody>
      </p:sp>
    </p:spTree>
    <p:extLst>
      <p:ext uri="{BB962C8B-B14F-4D97-AF65-F5344CB8AC3E}">
        <p14:creationId xmlns:p14="http://schemas.microsoft.com/office/powerpoint/2010/main" val="164139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4363" y="643070"/>
            <a:ext cx="4067175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95D2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5884" y="2821144"/>
            <a:ext cx="78752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12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12" y="452446"/>
            <a:ext cx="865913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095D2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6343" y="1139426"/>
            <a:ext cx="4534376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54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9144476" cy="5143500"/>
          </a:xfrm>
          <a:custGeom>
            <a:avLst/>
            <a:gdLst/>
            <a:ahLst/>
            <a:cxnLst/>
            <a:rect l="l" t="t" r="r" b="b"/>
            <a:pathLst>
              <a:path w="12192635" h="6858000">
                <a:moveTo>
                  <a:pt x="12192114" y="0"/>
                </a:moveTo>
                <a:lnTo>
                  <a:pt x="0" y="0"/>
                </a:lnTo>
                <a:lnTo>
                  <a:pt x="0" y="6858000"/>
                </a:lnTo>
                <a:lnTo>
                  <a:pt x="12192114" y="6858000"/>
                </a:lnTo>
                <a:lnTo>
                  <a:pt x="12192114" y="0"/>
                </a:lnTo>
                <a:close/>
              </a:path>
            </a:pathLst>
          </a:custGeom>
          <a:solidFill>
            <a:srgbClr val="012E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097" y="4731211"/>
            <a:ext cx="1074334" cy="212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12" y="452446"/>
            <a:ext cx="865913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095D2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63059" y="917115"/>
            <a:ext cx="284416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2424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612" y="1183005"/>
            <a:ext cx="39797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962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12" y="452446"/>
            <a:ext cx="865913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095D2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5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D5A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1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279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153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76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25" y="434798"/>
            <a:ext cx="303911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3418" y="1667637"/>
            <a:ext cx="4157979" cy="153841"/>
          </a:xfr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66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25" y="434798"/>
            <a:ext cx="303911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279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002281"/>
            <a:ext cx="3027806" cy="314121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6808" y="1257300"/>
            <a:ext cx="2114549" cy="2114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25" y="434798"/>
            <a:ext cx="3039110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703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002281"/>
            <a:ext cx="3027806" cy="314121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89164" y="0"/>
            <a:ext cx="588276" cy="917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6808" y="1257300"/>
            <a:ext cx="2114549" cy="21145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99608" y="50"/>
            <a:ext cx="1202537" cy="8560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002282"/>
            <a:ext cx="3027806" cy="31412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4394" y="4572000"/>
            <a:ext cx="745299" cy="57149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9164" y="0"/>
            <a:ext cx="588276" cy="917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9051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AB66-D50E-4DF5-9929-E0DF0E04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7664"/>
            <a:ext cx="4468691" cy="22511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090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8B711C-07A2-C949-807F-95DC84ADE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18CCA6C-2E5B-F544-A5D9-B23D4D1629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04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AC46A0C-388C-2847-BEEE-2DA0CC41C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631604-0343-AD40-B266-34715DCF05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801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0999395-15B9-ED4E-A5B1-BE0B2FB64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ED12917-97E9-2648-88FC-0FF8184382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49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D5A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13763" y="911478"/>
            <a:ext cx="2870835" cy="329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4343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1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BD8104C-0F30-314A-BC77-F2BA360C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8907"/>
            <a:ext cx="9144000" cy="225834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42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BD8104C-0F30-314A-BC77-F2BA360C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8907"/>
            <a:ext cx="9144000" cy="225834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69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BD8104C-0F30-314A-BC77-F2BA360C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8907"/>
            <a:ext cx="9144000" cy="225834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75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BD8104C-0F30-314A-BC77-F2BA360C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8907"/>
            <a:ext cx="9144000" cy="2258341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653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36400-D956-3E42-91A0-CC6C3A23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60706"/>
            <a:ext cx="4496075" cy="394646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6296A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09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910A666-0111-4B47-9F3A-08BB8FB1D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4CB2453-275F-D74E-B42F-58DFC7225E6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53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204C757-6CB9-BF4E-950E-6B86C07A3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C4E49CE-C366-3B4B-AEE5-C589269D92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18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687FB12-F2F6-F749-B17E-3426D0FC8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807E7AF-64F2-B841-805E-FF523A1BFC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557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B02E981-029A-A04F-979C-FBDF5E698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11BF90B-7AD7-584F-8006-64BEE4173C8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16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CA3E3ED1-35AA-1C49-9226-557958E54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49101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57D8FC7-88D7-9A42-9F9F-ACA08558C6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8650" y="571602"/>
            <a:ext cx="7832035" cy="33544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20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D5A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1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5E07FD7-6ACE-604D-B8BC-5C5D4EB98BE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3272" y="2449236"/>
            <a:ext cx="2620108" cy="1389083"/>
          </a:xfrm>
          <a:prstGeom prst="rect">
            <a:avLst/>
          </a:prstGeom>
        </p:spPr>
        <p:txBody>
          <a:bodyPr numCol="1"/>
          <a:lstStyle>
            <a:lvl1pPr algn="r">
              <a:buFontTx/>
              <a:buNone/>
              <a:defRPr sz="2400" b="1" i="0">
                <a:solidFill>
                  <a:srgbClr val="6296A8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50E2B40-CBE6-B349-A9E9-A9EADC269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400" y="388645"/>
            <a:ext cx="3943351" cy="27546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 b="0" i="0">
                <a:solidFill>
                  <a:srgbClr val="05415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374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7668-CE6F-47A8-84EE-9C13C415F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3CC32-FB2C-4A40-8FCA-7F737B778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C65B-60B8-4920-93A1-BD629316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97B9-A2FA-4D6C-B5C1-27BF010B87A5}" type="datetime1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44F6C-8F78-470D-9F09-9214B56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E956F-B3EB-4EE0-97C7-4CBF0B31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371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C086-6B65-49B9-8B1E-EF665801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BB7D2-AF86-49A7-8B91-E768F3A7E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EF0D-A0C7-4A57-9C3B-CF1E0922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843C-1607-4D0C-B39F-D965485FBC46}" type="datetime1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3935-8079-4141-82FE-667A16A0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7450-993A-48DB-887C-7B162CA3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173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75C0-1488-4D8F-81B4-686534BF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8E83-FC0E-4F33-881B-5CA9D672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3E15-4E74-44D4-B090-2FE30901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C171-8859-4AC5-A326-B9B163979893}" type="datetime1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9CD3D-D57A-451A-9D96-097FFE08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924B-95B7-4FE0-A4B4-B1B73B0A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329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C0EC-E409-4EDB-95E8-64D04D25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9AE9-7906-42A1-895F-A199F9E83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E31FB-8812-4FF2-A819-57B1923E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9E98E-A34A-438B-8E85-9A455DEB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49F0-4D5D-4DC3-B3F2-FB0D7E731E93}" type="datetime1">
              <a:rPr lang="en-CA" smtClean="0"/>
              <a:t>2026-01-12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E491B-8FC8-4EBA-92C5-F1FFF303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61E16-CC72-4978-A6ED-0067C657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494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EF9B-29AF-4227-B736-69D8E40C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FABD5-001C-48C1-8608-FF0E8B966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BDB6B-EE02-4BEA-94C2-F33ABFCB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C1EA9-B33B-44C7-A923-8B928C755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CFEBEF-3682-4923-888F-636DB96FC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6AF54-485F-4FFF-8AD3-4A89712D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8D98-C567-42FC-8D84-7EDDE905DE30}" type="datetime1">
              <a:rPr lang="en-CA" smtClean="0"/>
              <a:t>2026-01-12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1F7A5-8B67-4D0A-A0DB-10DB09D1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07661-8635-4A3E-9E95-FA99562E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955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5C8C-C9D1-4601-B9C1-6BEB4EF6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8A3DB-4FE4-4409-85B4-7201F7B0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06DA-2FAF-4594-AF5C-F61D5EB24B47}" type="datetime1">
              <a:rPr lang="en-CA" smtClean="0"/>
              <a:t>2026-01-12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512FC-46A3-4658-937E-E325CBDD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9F57B-3DD8-4224-BD07-111C4459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050" y="4767263"/>
            <a:ext cx="2057400" cy="273844"/>
          </a:xfrm>
        </p:spPr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4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0DD54-2805-47B5-95CA-6A26BB2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DBC5D-0EE6-42BC-B579-F4AEAEA4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341" y="4767262"/>
            <a:ext cx="2057400" cy="273844"/>
          </a:xfrm>
        </p:spPr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846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ECCF-0706-4AA0-A5E8-1A16C85C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CCDF-13E3-4E0F-A249-09707042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FFDE8-55C5-4C3C-8117-0158BEFED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6F42E-4098-4FC4-970A-9595250C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AAC3-EFCB-4A93-B499-693BD9B3CB09}" type="datetime1">
              <a:rPr lang="en-CA" smtClean="0"/>
              <a:t>2026-01-12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1BFDB-A4BB-4A5D-A344-9D46B93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B88E3-4AE6-4B3F-B4D2-F9083A2D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036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B275-CC03-4D5D-A68B-B454409A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1894-D00A-4CE2-AF23-59A4AC706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DE205-1C81-485A-9C82-5226FE2C9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D510A-15DB-4B0A-98DE-9AC42D6F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700B-836F-48A3-8F85-D3284C587779}" type="datetime1">
              <a:rPr lang="en-CA" smtClean="0"/>
              <a:t>2026-01-12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AD59-184F-42E9-8812-30CC1CBC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46B5-4A5C-48BF-9066-2CDF57C5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18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0031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1ABD-E5A1-4A93-8FBB-9A2E7203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B2A8E-A632-4967-8113-7F4A6CFF5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2851-CB25-4586-AD9B-D1C8CA0B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CA07-C27F-4EB8-B5C5-C37FF09815C7}" type="datetime1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1D0A-01C7-46A6-A279-721D897A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78E4-F93F-4267-A0F2-F1978EBF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308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1CC90-3726-4E28-A678-9739F5B1D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50276-14C4-44CF-A9AE-EFFC4C917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68516-2C52-443A-9D00-B65AE2AF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63DF-CCE3-4F1D-9C9C-6A335E3E40F1}" type="datetime1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1B13F-BD40-4DB1-A62E-4CEBFB1A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F30FF-A446-4F66-A271-0560C1A9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76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 section branding 1">
  <p:cSld name="Plain section branding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0;p14">
            <a:extLst>
              <a:ext uri="{FF2B5EF4-FFF2-40B4-BE49-F238E27FC236}">
                <a16:creationId xmlns:a16="http://schemas.microsoft.com/office/drawing/2014/main" id="{3AFC9BE7-017D-40AD-9875-37C85823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4685110"/>
            <a:ext cx="326231" cy="1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fld id="{B1C928D0-F9D3-4C0A-9E87-F799100D60E1}" type="slidenum">
              <a:rPr lang="fr-FR" altLang="en-US" sz="825" b="1">
                <a:solidFill>
                  <a:srgbClr val="6296A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algn="ctr" eaLnBrk="1" hangingPunct="1"/>
              <a:t>‹#›</a:t>
            </a:fld>
            <a:endParaRPr lang="en-US" altLang="en-US" sz="825" b="1">
              <a:solidFill>
                <a:srgbClr val="6296A8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Google Shape;151;p14">
            <a:extLst>
              <a:ext uri="{FF2B5EF4-FFF2-40B4-BE49-F238E27FC236}">
                <a16:creationId xmlns:a16="http://schemas.microsoft.com/office/drawing/2014/main" id="{C3F22ABC-8F8E-4F9C-A386-08CABE129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9" y="4685110"/>
            <a:ext cx="1660922" cy="1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825">
                <a:solidFill>
                  <a:srgbClr val="6296A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Canadian Technology Accelerators </a:t>
            </a:r>
            <a:endParaRPr lang="en-US" altLang="en-US" sz="1050"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628650" y="1003954"/>
            <a:ext cx="6176011" cy="349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54156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05415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2"/>
          </p:nvPr>
        </p:nvSpPr>
        <p:spPr>
          <a:xfrm>
            <a:off x="628650" y="571602"/>
            <a:ext cx="6176011" cy="3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296A8"/>
              </a:buClr>
              <a:buSzPts val="3200"/>
              <a:buFont typeface="Arial"/>
              <a:buNone/>
              <a:defRPr sz="2400" b="1" i="0" u="none" strike="noStrike" cap="none">
                <a:solidFill>
                  <a:srgbClr val="6296A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23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911" y="821267"/>
            <a:ext cx="7199813" cy="624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911" y="552268"/>
            <a:ext cx="7199812" cy="42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DD5A95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Click to edit PRESENTATION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EB862A-DE6E-6C46-9278-79803DAE95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4410" y="1462860"/>
            <a:ext cx="7199312" cy="1298575"/>
          </a:xfrm>
          <a:prstGeom prst="rect">
            <a:avLst/>
          </a:prstGeom>
        </p:spPr>
        <p:txBody>
          <a:bodyPr>
            <a:normAutofit/>
          </a:bodyPr>
          <a:lstStyle>
            <a:lvl3pPr marL="0" indent="0" algn="l">
              <a:lnSpc>
                <a:spcPts val="2060"/>
              </a:lnSpc>
              <a:spcBef>
                <a:spcPts val="0"/>
              </a:spcBef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j-lt"/>
              </a:defRPr>
            </a:lvl3pPr>
          </a:lstStyle>
          <a:p>
            <a:pPr lvl="2"/>
            <a:r>
              <a:rPr lang="en-US" dirty="0"/>
              <a:t>Body Copy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12724-F951-491E-840D-9619A58C3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7533BD-AE5B-E441-9C09-EAF64636CA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7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4"/>
            <a:ext cx="2057400" cy="2746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2257F83-6BFD-4B4D-B752-E29863B7D9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CFBA6-316A-A04B-90A7-748AE4FD3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2876550"/>
            <a:ext cx="65532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92AF2-1F40-4A89-9BD1-9ED04B868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936" r="31907"/>
          <a:stretch/>
        </p:blipFill>
        <p:spPr>
          <a:xfrm>
            <a:off x="6553200" y="-19050"/>
            <a:ext cx="2590800" cy="25311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371444-E859-4930-98C6-8DF1DDFBDA73}"/>
              </a:ext>
            </a:extLst>
          </p:cNvPr>
          <p:cNvSpPr/>
          <p:nvPr userDrawn="1"/>
        </p:nvSpPr>
        <p:spPr>
          <a:xfrm>
            <a:off x="762000" y="2571750"/>
            <a:ext cx="648000" cy="108000"/>
          </a:xfrm>
          <a:prstGeom prst="rect">
            <a:avLst/>
          </a:prstGeom>
          <a:solidFill>
            <a:srgbClr val="4D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2251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4"/>
            <a:ext cx="2057400" cy="274637"/>
          </a:xfrm>
        </p:spPr>
        <p:txBody>
          <a:bodyPr/>
          <a:lstStyle/>
          <a:p>
            <a:fld id="{C2257F83-6BFD-4B4D-B752-E29863B7D90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5" y="438150"/>
            <a:ext cx="8229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rgbClr val="1087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B17BAE-5A66-4480-B27A-2BB008C0C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0" y="1428752"/>
            <a:ext cx="6940550" cy="32003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21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5AF99-C4F1-CA4D-A899-9C680C7843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34200" y="4767266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257F83-6BFD-4B4D-B752-E29863B7D9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0B246B8-84BA-0C45-9B6E-571615C7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5" y="438151"/>
            <a:ext cx="8229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rgbClr val="0286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294C5-AF04-F54A-B500-E2375109F408}"/>
              </a:ext>
            </a:extLst>
          </p:cNvPr>
          <p:cNvSpPr txBox="1"/>
          <p:nvPr userDrawn="1"/>
        </p:nvSpPr>
        <p:spPr>
          <a:xfrm>
            <a:off x="-457199" y="438151"/>
            <a:ext cx="184731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CFBA6-316A-A04B-90A7-748AE4FD3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2" y="1428750"/>
            <a:ext cx="3892550" cy="242411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CBC1D79-C657-4A6D-A4D7-1761EE5229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7766" y="1428750"/>
            <a:ext cx="3892550" cy="242411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6DE0F-7892-443D-94BA-4DD5BB64C51D}"/>
              </a:ext>
            </a:extLst>
          </p:cNvPr>
          <p:cNvSpPr/>
          <p:nvPr userDrawn="1"/>
        </p:nvSpPr>
        <p:spPr>
          <a:xfrm>
            <a:off x="709" y="3409951"/>
            <a:ext cx="9142589" cy="17335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70563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7.jp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590" y="431672"/>
            <a:ext cx="8484819" cy="1011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D5A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556" y="907796"/>
            <a:ext cx="494665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1118" y="4811784"/>
            <a:ext cx="259715" cy="276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0031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1343B8-FB14-CE46-824A-924B39659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82864" cy="3822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7D303-556A-6A40-B63B-64CE85F377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27" y="221522"/>
            <a:ext cx="392836" cy="250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78BC4-33E9-D143-9A91-C816BA05D2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79" y="221523"/>
            <a:ext cx="257756" cy="250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0A5B5-AA95-A348-B2B4-E7B5696742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53" y="195124"/>
            <a:ext cx="261111" cy="250668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21D81EB3-3ABF-0D4E-8FEF-42B0C54D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7" y="817756"/>
            <a:ext cx="7886700" cy="579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4000"/>
              </a:lnSpc>
              <a:spcBef>
                <a:spcPts val="1600"/>
              </a:spcBef>
              <a:buNone/>
            </a:pPr>
            <a:r>
              <a:rPr lang="en-CA" sz="3600" cap="all" dirty="0">
                <a:solidFill>
                  <a:srgbClr val="184A85"/>
                </a:solidFill>
                <a:latin typeface="+mn-lt"/>
              </a:rPr>
              <a:t>SLIDE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0DD8A4-FDDA-D645-B8F2-7D14D8388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757" y="472190"/>
            <a:ext cx="7886700" cy="397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ts val="4080"/>
              </a:lnSpc>
              <a:spcBef>
                <a:spcPts val="1600"/>
              </a:spcBef>
              <a:buNone/>
            </a:pPr>
            <a:r>
              <a:rPr lang="en-CA" sz="2400" b="1" cap="all" dirty="0">
                <a:solidFill>
                  <a:srgbClr val="D96B99"/>
                </a:solidFill>
                <a:latin typeface="+mn-lt"/>
              </a:rPr>
              <a:t>PRESENTATION TYPE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230346-238B-8647-A843-1E1FC9C5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00728" y="4710045"/>
            <a:ext cx="12783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073E89"/>
                </a:solidFill>
              </a:defRPr>
            </a:lvl1pPr>
          </a:lstStyle>
          <a:p>
            <a:fld id="{7E7533BD-AE5B-E441-9C09-EAF64636CA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73187-C32C-4C61-9E6F-21A6C79886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5792" y="4343918"/>
            <a:ext cx="5316272" cy="478171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5A3AEAD-5526-4629-A38F-5FB4950456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164336" y="4236004"/>
            <a:ext cx="1123332" cy="561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74184-1A3C-484C-B98D-008D72B907E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35339" y="4248808"/>
            <a:ext cx="1170101" cy="54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marL="0" indent="0" algn="l" defTabSz="514337" rtl="0" eaLnBrk="1" latinLnBrk="0" hangingPunct="1">
        <a:lnSpc>
          <a:spcPct val="114000"/>
        </a:lnSpc>
        <a:spcBef>
          <a:spcPts val="1200"/>
        </a:spcBef>
        <a:buNone/>
        <a:defRPr lang="en-CA" sz="3150" kern="1200" cap="all" dirty="0">
          <a:solidFill>
            <a:srgbClr val="184A85"/>
          </a:solidFill>
          <a:latin typeface="+mj-lt"/>
          <a:ea typeface="+mj-ea"/>
          <a:cs typeface="+mj-cs"/>
        </a:defRPr>
      </a:lvl1pPr>
    </p:titleStyle>
    <p:bodyStyle>
      <a:lvl1pPr marL="0" indent="0" algn="l" defTabSz="514337" rtl="0" eaLnBrk="1" latinLnBrk="0" hangingPunct="1">
        <a:lnSpc>
          <a:spcPts val="3060"/>
        </a:lnSpc>
        <a:spcBef>
          <a:spcPts val="1200"/>
        </a:spcBef>
        <a:buFont typeface="Arial" panose="020B0604020202020204" pitchFamily="34" charset="0"/>
        <a:buNone/>
        <a:defRPr sz="1575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257169" indent="0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None/>
        <a:defRPr lang="en-CA" sz="15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715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B9D693-96E5-6B46-BA88-19DE37B2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257F83-6BFD-4B4D-B752-E29863B7D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9" r:id="rId8"/>
    <p:sldLayoutId id="2147483682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2025" b="1" kern="1200">
          <a:solidFill>
            <a:srgbClr val="10877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4DC0AD"/>
        </a:buClr>
        <a:buSzPct val="85000"/>
        <a:buFont typeface="Wingdings" pitchFamily="2" charset="2"/>
        <a:buChar char="§"/>
        <a:defRPr lang="en-US" sz="1350" kern="1200" smtClean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4DC0AD"/>
        </a:buClr>
        <a:buSzPct val="65000"/>
        <a:buFont typeface="Courier New" panose="02070309020205020404" pitchFamily="49" charset="0"/>
        <a:buChar char="o"/>
        <a:defRPr lang="en-US" sz="1200" kern="120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4DC0AD"/>
        </a:buClr>
        <a:buSzPct val="65000"/>
        <a:buFont typeface="Arial" panose="020B0604020202020204" pitchFamily="34" charset="0"/>
        <a:buChar char="•"/>
        <a:defRPr lang="en-US" sz="1200" kern="120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4DC0AD"/>
        </a:buClr>
        <a:buSzPct val="65000"/>
        <a:buFont typeface="Arial" panose="020B0604020202020204" pitchFamily="34" charset="0"/>
        <a:buChar char="•"/>
        <a:defRPr lang="en-US" sz="1200" kern="1200" smtClean="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4DC0AD"/>
        </a:buClr>
        <a:buSzPct val="65000"/>
        <a:buFont typeface="Arial" panose="020B0604020202020204" pitchFamily="34" charset="0"/>
        <a:buChar char="•"/>
        <a:defRPr lang="en-US" sz="12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12" y="452446"/>
            <a:ext cx="865913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95D2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6343" y="1139426"/>
            <a:ext cx="453437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4783455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4783455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7109" y="4783455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68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2002281"/>
            <a:ext cx="3027806" cy="314121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56808" y="1257300"/>
            <a:ext cx="2114549" cy="21145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99608" y="50"/>
            <a:ext cx="1202537" cy="8560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2002282"/>
            <a:ext cx="3027806" cy="314121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54394" y="4572000"/>
            <a:ext cx="745299" cy="5714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89164" y="0"/>
            <a:ext cx="588276" cy="917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725" y="434798"/>
            <a:ext cx="3039110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3418" y="1667636"/>
            <a:ext cx="415797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2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9AC345C1-36AF-0E42-996A-F803455D5CC7}"/>
              </a:ext>
            </a:extLst>
          </p:cNvPr>
          <p:cNvSpPr txBox="1"/>
          <p:nvPr userDrawn="1"/>
        </p:nvSpPr>
        <p:spPr>
          <a:xfrm>
            <a:off x="158263" y="4800599"/>
            <a:ext cx="326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9E1F60-9056-D348-9B0F-54E0CDDAC7D3}" type="slidenum">
              <a:rPr lang="fr-FR" sz="900" b="1" i="0" smtClean="0">
                <a:solidFill>
                  <a:srgbClr val="6296A8"/>
                </a:solidFill>
                <a:latin typeface="Avenir Black" panose="02000503020000020003" pitchFamily="2" charset="0"/>
              </a:rPr>
              <a:pPr algn="ctr"/>
              <a:t>‹#›</a:t>
            </a:fld>
            <a:endParaRPr lang="fr-FR" sz="900" b="1" i="0">
              <a:solidFill>
                <a:srgbClr val="6296A8"/>
              </a:solidFill>
              <a:latin typeface="Avenir Black" panose="02000503020000020003" pitchFamily="2" charset="0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6F00520-3DE2-4AC1-E338-DFC28C59400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84532" y="4681790"/>
            <a:ext cx="3143774" cy="445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9952D-6C05-2548-43E6-C4E90D9EC2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874794" y="47625"/>
            <a:ext cx="1243013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7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|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08741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CE4F0-930E-4518-A99B-6C20201C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1F9F9-730B-4E97-9EA1-770098803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C2E9-ACCD-4605-A1E4-027AF8B3B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2D36-1A79-4E42-998C-1D1A51E3258D}" type="datetime1">
              <a:rPr lang="en-CA" smtClean="0"/>
              <a:t>2026-01-12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0BD5A-F7FC-4898-9677-D27D0E212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8907D-BBA5-4CCD-9574-3236776D8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9124-D41E-4034-A39E-CD3C8C40457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02DDE-D8CE-3213-B7E9-ABB95753B44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874794" y="47625"/>
            <a:ext cx="1243013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7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|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5662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7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7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9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8.png"/><Relationship Id="rId7" Type="http://schemas.openxmlformats.org/officeDocument/2006/relationships/image" Target="../media/image1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108.png"/><Relationship Id="rId5" Type="http://schemas.openxmlformats.org/officeDocument/2006/relationships/image" Target="../media/image19.png"/><Relationship Id="rId10" Type="http://schemas.openxmlformats.org/officeDocument/2006/relationships/image" Target="../media/image107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1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11" Type="http://schemas.openxmlformats.org/officeDocument/2006/relationships/image" Target="../media/image110.png"/><Relationship Id="rId5" Type="http://schemas.openxmlformats.org/officeDocument/2006/relationships/image" Target="../media/image21.png"/><Relationship Id="rId10" Type="http://schemas.openxmlformats.org/officeDocument/2006/relationships/image" Target="../media/image109.png"/><Relationship Id="rId4" Type="http://schemas.openxmlformats.org/officeDocument/2006/relationships/image" Target="../media/image99.png"/><Relationship Id="rId9" Type="http://schemas.openxmlformats.org/officeDocument/2006/relationships/image" Target="../media/image24.png"/><Relationship Id="rId14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commissioner.gc.ca/en/trade-events-training/tips.html" TargetMode="External"/><Relationship Id="rId2" Type="http://schemas.openxmlformats.org/officeDocument/2006/relationships/hyperlink" Target="https://www.tradecommissioner.gc.ca/en/trade-events-training.html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commissioner.gc.ca/guides/exporter-exportateurs/exporting-guide-exportation.aspx?lang=eng" TargetMode="External"/><Relationship Id="rId7" Type="http://schemas.openxmlformats.org/officeDocument/2006/relationships/hyperlink" Target="https://www.tradecommissioner.gc.ca/events-evenements/index.aspx?lang=e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tradecommissioner.gc.ca/guides/e-commerce-electronique.aspx?lang=eng" TargetMode="External"/><Relationship Id="rId5" Type="http://schemas.openxmlformats.org/officeDocument/2006/relationships/hyperlink" Target="https://www.tradecommissioner.gc.ca/united-states-of-america-etats-unis-amerique/ip_considerations-considerations_pi.aspx?lang=eng" TargetMode="External"/><Relationship Id="rId4" Type="http://schemas.openxmlformats.org/officeDocument/2006/relationships/hyperlink" Target="https://www.tradecommissioner.gc.ca/guides/us-export_eu/index.aspx?lang=e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0" y="2419858"/>
            <a:ext cx="7711949" cy="1066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79"/>
              </a:lnSpc>
              <a:spcBef>
                <a:spcPts val="100"/>
              </a:spcBef>
            </a:pPr>
            <a:r>
              <a:rPr sz="3500" spc="-55" dirty="0">
                <a:solidFill>
                  <a:srgbClr val="D96B99"/>
                </a:solidFill>
              </a:rPr>
              <a:t>TAP</a:t>
            </a:r>
            <a:endParaRPr sz="3500" dirty="0"/>
          </a:p>
          <a:p>
            <a:pPr marL="12700">
              <a:lnSpc>
                <a:spcPts val="4680"/>
              </a:lnSpc>
            </a:pPr>
            <a:r>
              <a:rPr sz="4500" b="0" spc="-140" dirty="0">
                <a:solidFill>
                  <a:srgbClr val="F8F8F8"/>
                </a:solidFill>
                <a:latin typeface="Calibri"/>
                <a:cs typeface="Calibri"/>
              </a:rPr>
              <a:t>Day</a:t>
            </a:r>
            <a:r>
              <a:rPr sz="4500" b="0" spc="-355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500" b="0" dirty="0">
                <a:solidFill>
                  <a:srgbClr val="F8F8F8"/>
                </a:solidFill>
                <a:latin typeface="Calibri"/>
                <a:cs typeface="Calibri"/>
              </a:rPr>
              <a:t>2</a:t>
            </a:r>
            <a:r>
              <a:rPr lang="en-US" sz="4500" b="0" dirty="0">
                <a:solidFill>
                  <a:srgbClr val="F8F8F8"/>
                </a:solidFill>
                <a:latin typeface="Calibri"/>
                <a:cs typeface="Calibri"/>
              </a:rPr>
              <a:t> Morning</a:t>
            </a:r>
            <a:r>
              <a:rPr sz="4500" b="0" spc="-325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500" b="0" dirty="0">
                <a:solidFill>
                  <a:srgbClr val="F8F8F8"/>
                </a:solidFill>
                <a:latin typeface="Calibri"/>
                <a:cs typeface="Calibri"/>
              </a:rPr>
              <a:t>–</a:t>
            </a:r>
            <a:r>
              <a:rPr sz="4500" b="0" spc="-340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500" b="0" spc="-155" dirty="0">
                <a:solidFill>
                  <a:srgbClr val="F8F8F8"/>
                </a:solidFill>
                <a:latin typeface="Calibri"/>
                <a:cs typeface="Calibri"/>
              </a:rPr>
              <a:t>January</a:t>
            </a:r>
            <a:r>
              <a:rPr sz="4500" b="0" spc="-360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500" b="0" spc="-130" dirty="0">
                <a:solidFill>
                  <a:srgbClr val="F8F8F8"/>
                </a:solidFill>
                <a:latin typeface="Calibri"/>
                <a:cs typeface="Calibri"/>
              </a:rPr>
              <a:t>1</a:t>
            </a:r>
            <a:r>
              <a:rPr lang="en-US" sz="4500" b="0" spc="-130" dirty="0">
                <a:solidFill>
                  <a:srgbClr val="F8F8F8"/>
                </a:solidFill>
                <a:latin typeface="Calibri"/>
                <a:cs typeface="Calibri"/>
              </a:rPr>
              <a:t>3</a:t>
            </a:r>
            <a:r>
              <a:rPr sz="4500" b="0" spc="-130" dirty="0">
                <a:solidFill>
                  <a:srgbClr val="F8F8F8"/>
                </a:solidFill>
                <a:latin typeface="Calibri"/>
                <a:cs typeface="Calibri"/>
              </a:rPr>
              <a:t>,</a:t>
            </a:r>
            <a:r>
              <a:rPr sz="4500" b="0" spc="-355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500" b="0" spc="-20" dirty="0">
                <a:solidFill>
                  <a:srgbClr val="F8F8F8"/>
                </a:solidFill>
                <a:latin typeface="Calibri"/>
                <a:cs typeface="Calibri"/>
              </a:rPr>
              <a:t>202</a:t>
            </a:r>
            <a:r>
              <a:rPr lang="en-US" sz="4500" b="0" spc="-20" dirty="0">
                <a:solidFill>
                  <a:srgbClr val="F8F8F8"/>
                </a:solidFill>
              </a:rPr>
              <a:t>6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0051" y="2401011"/>
            <a:ext cx="13957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25" dirty="0">
                <a:solidFill>
                  <a:srgbClr val="D96B99"/>
                </a:solidFill>
                <a:latin typeface="Calibri"/>
                <a:cs typeface="Calibri"/>
              </a:rPr>
              <a:t>Q&amp;A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5" y="1694856"/>
              <a:ext cx="1845498" cy="524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E2765C-F0B5-B24B-B8F3-4120755E7B3A}"/>
              </a:ext>
            </a:extLst>
          </p:cNvPr>
          <p:cNvSpPr txBox="1">
            <a:spLocks/>
          </p:cNvSpPr>
          <p:nvPr/>
        </p:nvSpPr>
        <p:spPr>
          <a:xfrm>
            <a:off x="609600" y="2552127"/>
            <a:ext cx="8465641" cy="12695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lnSpc>
                <a:spcPts val="4500"/>
              </a:lnSpc>
              <a:spcBef>
                <a:spcPct val="0"/>
              </a:spcBef>
              <a:defRPr/>
            </a:pPr>
            <a:r>
              <a:rPr lang="en-CA" sz="3500" b="1" cap="all" dirty="0">
                <a:solidFill>
                  <a:srgbClr val="D96B99"/>
                </a:solidFill>
                <a:latin typeface="Calibri"/>
                <a:cs typeface="Arial"/>
              </a:rPr>
              <a:t>Accelerated growth service</a:t>
            </a:r>
            <a:endParaRPr lang="en-US" sz="3600" cap="all" dirty="0">
              <a:solidFill>
                <a:srgbClr val="FFFFFF"/>
              </a:solidFill>
              <a:latin typeface="Segoe UI"/>
              <a:cs typeface="Segoe UI"/>
            </a:endParaRPr>
          </a:p>
          <a:p>
            <a:pPr defTabSz="914355">
              <a:lnSpc>
                <a:spcPts val="4667"/>
              </a:lnSpc>
              <a:spcBef>
                <a:spcPct val="0"/>
              </a:spcBef>
              <a:defRPr/>
            </a:pPr>
            <a:r>
              <a:rPr lang="en-CA" sz="4000" spc="-227" dirty="0">
                <a:solidFill>
                  <a:srgbClr val="F8F8F8"/>
                </a:solidFill>
                <a:latin typeface="Calibri"/>
                <a:cs typeface="Arial"/>
              </a:rPr>
              <a:t>Innovation Canada – Rejean Belliveau</a:t>
            </a:r>
          </a:p>
          <a:p>
            <a:pPr defTabSz="914355">
              <a:lnSpc>
                <a:spcPts val="4667"/>
              </a:lnSpc>
              <a:spcBef>
                <a:spcPct val="0"/>
              </a:spcBef>
              <a:defRPr/>
            </a:pPr>
            <a:r>
              <a:rPr lang="en-CA" sz="4000" spc="-227" dirty="0">
                <a:solidFill>
                  <a:srgbClr val="F8F8F8"/>
                </a:solidFill>
                <a:latin typeface="Calibri"/>
                <a:cs typeface="Arial"/>
              </a:rPr>
              <a:t>*Virtual*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0BB84-11E8-2C40-8DEA-8A49F6239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9" y="1694816"/>
            <a:ext cx="1846592" cy="527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9614DA-E600-F142-98A6-FF8516B68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930" y="0"/>
            <a:ext cx="849793" cy="240487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7C811B4-529D-4A45-B7AD-03AC6D8CA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2" y="4201887"/>
            <a:ext cx="1810328" cy="905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7652C3-4585-24F7-5246-0E30D18A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8389" y="4201887"/>
            <a:ext cx="5247249" cy="87551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EA634E-65E6-8C22-0776-345DF103D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646" y="4386729"/>
            <a:ext cx="1243416" cy="4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7F6E-93A3-A67E-DB25-D542EFC8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B40752-6463-9C67-BB50-059A10ECE106}"/>
              </a:ext>
            </a:extLst>
          </p:cNvPr>
          <p:cNvSpPr txBox="1"/>
          <p:nvPr/>
        </p:nvSpPr>
        <p:spPr>
          <a:xfrm>
            <a:off x="673303" y="2520658"/>
            <a:ext cx="1419225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tabLst>
                <a:tab pos="530543" algn="l"/>
              </a:tabLst>
            </a:pPr>
            <a:r>
              <a:rPr sz="4500" b="1" spc="-38" dirty="0">
                <a:solidFill>
                  <a:srgbClr val="D96B99"/>
                </a:solidFill>
                <a:latin typeface="Calibri"/>
                <a:cs typeface="Calibri"/>
              </a:rPr>
              <a:t>Q</a:t>
            </a:r>
            <a:r>
              <a:rPr sz="4500" b="1" dirty="0">
                <a:solidFill>
                  <a:srgbClr val="D96B99"/>
                </a:solidFill>
                <a:latin typeface="Calibri"/>
                <a:cs typeface="Calibri"/>
              </a:rPr>
              <a:t>	&amp;</a:t>
            </a:r>
            <a:r>
              <a:rPr sz="4500" b="1" spc="-8" dirty="0">
                <a:solidFill>
                  <a:srgbClr val="D96B99"/>
                </a:solidFill>
                <a:latin typeface="Calibri"/>
                <a:cs typeface="Calibri"/>
              </a:rPr>
              <a:t> </a:t>
            </a:r>
            <a:r>
              <a:rPr sz="4500" b="1" spc="-38" dirty="0">
                <a:solidFill>
                  <a:srgbClr val="D96B99"/>
                </a:solidFill>
                <a:latin typeface="Calibri"/>
                <a:cs typeface="Calibri"/>
              </a:rPr>
              <a:t>A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1A7472C-9F2F-ED8C-09A3-57C876DBC25E}"/>
              </a:ext>
            </a:extLst>
          </p:cNvPr>
          <p:cNvGrpSpPr/>
          <p:nvPr/>
        </p:nvGrpSpPr>
        <p:grpSpPr>
          <a:xfrm>
            <a:off x="368046" y="-376"/>
            <a:ext cx="8689181" cy="4986338"/>
            <a:chOff x="490727" y="-501"/>
            <a:chExt cx="11585575" cy="664845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AC863B3-61EF-EB9E-513F-F893B76EE09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351" y="2258113"/>
              <a:ext cx="1598387" cy="7010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2FAC36A0-F55A-DEB6-BF3C-3C5146D0CB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9821" y="2523677"/>
              <a:ext cx="782165" cy="431358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5E2F782-18BC-A49E-D964-C01DE7A4B4A3}"/>
                </a:ext>
              </a:extLst>
            </p:cNvPr>
            <p:cNvSpPr/>
            <p:nvPr/>
          </p:nvSpPr>
          <p:spPr>
            <a:xfrm>
              <a:off x="10667988" y="-495"/>
              <a:ext cx="1134110" cy="3205480"/>
            </a:xfrm>
            <a:custGeom>
              <a:avLst/>
              <a:gdLst/>
              <a:ahLst/>
              <a:cxnLst/>
              <a:rect l="l" t="t" r="r" b="b"/>
              <a:pathLst>
                <a:path w="1134109" h="3205480">
                  <a:moveTo>
                    <a:pt x="335864" y="1927288"/>
                  </a:moveTo>
                  <a:lnTo>
                    <a:pt x="8216" y="1927288"/>
                  </a:lnTo>
                  <a:lnTo>
                    <a:pt x="8216" y="1999310"/>
                  </a:lnTo>
                  <a:lnTo>
                    <a:pt x="259626" y="1999310"/>
                  </a:lnTo>
                  <a:lnTo>
                    <a:pt x="259626" y="2000402"/>
                  </a:lnTo>
                  <a:lnTo>
                    <a:pt x="8216" y="2083003"/>
                  </a:lnTo>
                  <a:lnTo>
                    <a:pt x="8216" y="2138007"/>
                  </a:lnTo>
                  <a:lnTo>
                    <a:pt x="259626" y="2224062"/>
                  </a:lnTo>
                  <a:lnTo>
                    <a:pt x="259626" y="2224925"/>
                  </a:lnTo>
                  <a:lnTo>
                    <a:pt x="8216" y="2224925"/>
                  </a:lnTo>
                  <a:lnTo>
                    <a:pt x="8216" y="2296947"/>
                  </a:lnTo>
                  <a:lnTo>
                    <a:pt x="335864" y="2296947"/>
                  </a:lnTo>
                  <a:lnTo>
                    <a:pt x="335864" y="2188464"/>
                  </a:lnTo>
                  <a:lnTo>
                    <a:pt x="122047" y="2112530"/>
                  </a:lnTo>
                  <a:lnTo>
                    <a:pt x="122047" y="2111667"/>
                  </a:lnTo>
                  <a:lnTo>
                    <a:pt x="335864" y="2036406"/>
                  </a:lnTo>
                  <a:lnTo>
                    <a:pt x="335864" y="1927288"/>
                  </a:lnTo>
                  <a:close/>
                </a:path>
                <a:path w="1134109" h="3205480">
                  <a:moveTo>
                    <a:pt x="335864" y="1701050"/>
                  </a:moveTo>
                  <a:lnTo>
                    <a:pt x="307898" y="1688973"/>
                  </a:lnTo>
                  <a:lnTo>
                    <a:pt x="240614" y="1659928"/>
                  </a:lnTo>
                  <a:lnTo>
                    <a:pt x="240614" y="1728851"/>
                  </a:lnTo>
                  <a:lnTo>
                    <a:pt x="138671" y="1768995"/>
                  </a:lnTo>
                  <a:lnTo>
                    <a:pt x="138671" y="1688973"/>
                  </a:lnTo>
                  <a:lnTo>
                    <a:pt x="240614" y="1728851"/>
                  </a:lnTo>
                  <a:lnTo>
                    <a:pt x="240614" y="1659928"/>
                  </a:lnTo>
                  <a:lnTo>
                    <a:pt x="8216" y="1559572"/>
                  </a:lnTo>
                  <a:lnTo>
                    <a:pt x="8216" y="1639150"/>
                  </a:lnTo>
                  <a:lnTo>
                    <a:pt x="77546" y="1666316"/>
                  </a:lnTo>
                  <a:lnTo>
                    <a:pt x="77546" y="1793570"/>
                  </a:lnTo>
                  <a:lnTo>
                    <a:pt x="8216" y="1821599"/>
                  </a:lnTo>
                  <a:lnTo>
                    <a:pt x="8216" y="1902917"/>
                  </a:lnTo>
                  <a:lnTo>
                    <a:pt x="316471" y="1768995"/>
                  </a:lnTo>
                  <a:lnTo>
                    <a:pt x="335864" y="1760562"/>
                  </a:lnTo>
                  <a:lnTo>
                    <a:pt x="335864" y="1701050"/>
                  </a:lnTo>
                  <a:close/>
                </a:path>
                <a:path w="1134109" h="3205480">
                  <a:moveTo>
                    <a:pt x="335864" y="1276807"/>
                  </a:moveTo>
                  <a:lnTo>
                    <a:pt x="274751" y="1276807"/>
                  </a:lnTo>
                  <a:lnTo>
                    <a:pt x="274751" y="1348854"/>
                  </a:lnTo>
                  <a:lnTo>
                    <a:pt x="274688" y="1403426"/>
                  </a:lnTo>
                  <a:lnTo>
                    <a:pt x="268046" y="1433804"/>
                  </a:lnTo>
                  <a:lnTo>
                    <a:pt x="265455" y="1439214"/>
                  </a:lnTo>
                  <a:lnTo>
                    <a:pt x="261785" y="1443532"/>
                  </a:lnTo>
                  <a:lnTo>
                    <a:pt x="256819" y="1446745"/>
                  </a:lnTo>
                  <a:lnTo>
                    <a:pt x="251853" y="1450225"/>
                  </a:lnTo>
                  <a:lnTo>
                    <a:pt x="245148" y="1451952"/>
                  </a:lnTo>
                  <a:lnTo>
                    <a:pt x="227876" y="1451952"/>
                  </a:lnTo>
                  <a:lnTo>
                    <a:pt x="201523" y="1419148"/>
                  </a:lnTo>
                  <a:lnTo>
                    <a:pt x="201091" y="1412049"/>
                  </a:lnTo>
                  <a:lnTo>
                    <a:pt x="200444" y="1404708"/>
                  </a:lnTo>
                  <a:lnTo>
                    <a:pt x="200228" y="1397812"/>
                  </a:lnTo>
                  <a:lnTo>
                    <a:pt x="200228" y="1348854"/>
                  </a:lnTo>
                  <a:lnTo>
                    <a:pt x="274751" y="1348854"/>
                  </a:lnTo>
                  <a:lnTo>
                    <a:pt x="274751" y="1276807"/>
                  </a:lnTo>
                  <a:lnTo>
                    <a:pt x="8216" y="1276807"/>
                  </a:lnTo>
                  <a:lnTo>
                    <a:pt x="8216" y="1348854"/>
                  </a:lnTo>
                  <a:lnTo>
                    <a:pt x="139103" y="1348854"/>
                  </a:lnTo>
                  <a:lnTo>
                    <a:pt x="139103" y="1384439"/>
                  </a:lnTo>
                  <a:lnTo>
                    <a:pt x="8216" y="1452816"/>
                  </a:lnTo>
                  <a:lnTo>
                    <a:pt x="8216" y="1539303"/>
                  </a:lnTo>
                  <a:lnTo>
                    <a:pt x="146659" y="1456029"/>
                  </a:lnTo>
                  <a:lnTo>
                    <a:pt x="151003" y="1472412"/>
                  </a:lnTo>
                  <a:lnTo>
                    <a:pt x="177330" y="1508874"/>
                  </a:lnTo>
                  <a:lnTo>
                    <a:pt x="219608" y="1525663"/>
                  </a:lnTo>
                  <a:lnTo>
                    <a:pt x="236296" y="1526794"/>
                  </a:lnTo>
                  <a:lnTo>
                    <a:pt x="250113" y="1526184"/>
                  </a:lnTo>
                  <a:lnTo>
                    <a:pt x="293446" y="1511427"/>
                  </a:lnTo>
                  <a:lnTo>
                    <a:pt x="320179" y="1481340"/>
                  </a:lnTo>
                  <a:lnTo>
                    <a:pt x="333235" y="1439418"/>
                  </a:lnTo>
                  <a:lnTo>
                    <a:pt x="335838" y="1404708"/>
                  </a:lnTo>
                  <a:lnTo>
                    <a:pt x="335864" y="1276807"/>
                  </a:lnTo>
                  <a:close/>
                </a:path>
                <a:path w="1134109" h="3205480">
                  <a:moveTo>
                    <a:pt x="335864" y="277393"/>
                  </a:moveTo>
                  <a:lnTo>
                    <a:pt x="274739" y="277393"/>
                  </a:lnTo>
                  <a:lnTo>
                    <a:pt x="274739" y="349643"/>
                  </a:lnTo>
                  <a:lnTo>
                    <a:pt x="274688" y="403974"/>
                  </a:lnTo>
                  <a:lnTo>
                    <a:pt x="274307" y="409816"/>
                  </a:lnTo>
                  <a:lnTo>
                    <a:pt x="273443" y="416483"/>
                  </a:lnTo>
                  <a:lnTo>
                    <a:pt x="272580" y="423392"/>
                  </a:lnTo>
                  <a:lnTo>
                    <a:pt x="245148" y="452513"/>
                  </a:lnTo>
                  <a:lnTo>
                    <a:pt x="227876" y="452513"/>
                  </a:lnTo>
                  <a:lnTo>
                    <a:pt x="201523" y="419938"/>
                  </a:lnTo>
                  <a:lnTo>
                    <a:pt x="201091" y="412610"/>
                  </a:lnTo>
                  <a:lnTo>
                    <a:pt x="200444" y="405269"/>
                  </a:lnTo>
                  <a:lnTo>
                    <a:pt x="200228" y="398602"/>
                  </a:lnTo>
                  <a:lnTo>
                    <a:pt x="200228" y="349643"/>
                  </a:lnTo>
                  <a:lnTo>
                    <a:pt x="274739" y="349643"/>
                  </a:lnTo>
                  <a:lnTo>
                    <a:pt x="274739" y="277393"/>
                  </a:lnTo>
                  <a:lnTo>
                    <a:pt x="8216" y="277393"/>
                  </a:lnTo>
                  <a:lnTo>
                    <a:pt x="8216" y="349643"/>
                  </a:lnTo>
                  <a:lnTo>
                    <a:pt x="139103" y="349643"/>
                  </a:lnTo>
                  <a:lnTo>
                    <a:pt x="139103" y="385229"/>
                  </a:lnTo>
                  <a:lnTo>
                    <a:pt x="8216" y="453580"/>
                  </a:lnTo>
                  <a:lnTo>
                    <a:pt x="8216" y="539851"/>
                  </a:lnTo>
                  <a:lnTo>
                    <a:pt x="146659" y="456819"/>
                  </a:lnTo>
                  <a:lnTo>
                    <a:pt x="151003" y="473087"/>
                  </a:lnTo>
                  <a:lnTo>
                    <a:pt x="177330" y="509435"/>
                  </a:lnTo>
                  <a:lnTo>
                    <a:pt x="219608" y="526415"/>
                  </a:lnTo>
                  <a:lnTo>
                    <a:pt x="236296" y="527545"/>
                  </a:lnTo>
                  <a:lnTo>
                    <a:pt x="250113" y="526910"/>
                  </a:lnTo>
                  <a:lnTo>
                    <a:pt x="293446" y="512102"/>
                  </a:lnTo>
                  <a:lnTo>
                    <a:pt x="320179" y="481914"/>
                  </a:lnTo>
                  <a:lnTo>
                    <a:pt x="329704" y="456819"/>
                  </a:lnTo>
                  <a:lnTo>
                    <a:pt x="330835" y="452513"/>
                  </a:lnTo>
                  <a:lnTo>
                    <a:pt x="331114" y="451421"/>
                  </a:lnTo>
                  <a:lnTo>
                    <a:pt x="333235" y="440105"/>
                  </a:lnTo>
                  <a:lnTo>
                    <a:pt x="334581" y="429425"/>
                  </a:lnTo>
                  <a:lnTo>
                    <a:pt x="334708" y="428434"/>
                  </a:lnTo>
                  <a:lnTo>
                    <a:pt x="335572" y="416483"/>
                  </a:lnTo>
                  <a:lnTo>
                    <a:pt x="335673" y="412610"/>
                  </a:lnTo>
                  <a:lnTo>
                    <a:pt x="335737" y="409816"/>
                  </a:lnTo>
                  <a:lnTo>
                    <a:pt x="335838" y="405269"/>
                  </a:lnTo>
                  <a:lnTo>
                    <a:pt x="335864" y="277393"/>
                  </a:lnTo>
                  <a:close/>
                </a:path>
                <a:path w="1134109" h="3205480">
                  <a:moveTo>
                    <a:pt x="335864" y="1752"/>
                  </a:moveTo>
                  <a:lnTo>
                    <a:pt x="274739" y="1752"/>
                  </a:lnTo>
                  <a:lnTo>
                    <a:pt x="274739" y="73774"/>
                  </a:lnTo>
                  <a:lnTo>
                    <a:pt x="274739" y="117563"/>
                  </a:lnTo>
                  <a:lnTo>
                    <a:pt x="265455" y="158127"/>
                  </a:lnTo>
                  <a:lnTo>
                    <a:pt x="244716" y="172796"/>
                  </a:lnTo>
                  <a:lnTo>
                    <a:pt x="228739" y="172796"/>
                  </a:lnTo>
                  <a:lnTo>
                    <a:pt x="222262" y="171272"/>
                  </a:lnTo>
                  <a:lnTo>
                    <a:pt x="217297" y="168249"/>
                  </a:lnTo>
                  <a:lnTo>
                    <a:pt x="212102" y="165455"/>
                  </a:lnTo>
                  <a:lnTo>
                    <a:pt x="208000" y="161582"/>
                  </a:lnTo>
                  <a:lnTo>
                    <a:pt x="205193" y="156832"/>
                  </a:lnTo>
                  <a:lnTo>
                    <a:pt x="202171" y="151866"/>
                  </a:lnTo>
                  <a:lnTo>
                    <a:pt x="200228" y="146456"/>
                  </a:lnTo>
                  <a:lnTo>
                    <a:pt x="198653" y="139357"/>
                  </a:lnTo>
                  <a:lnTo>
                    <a:pt x="197637" y="134607"/>
                  </a:lnTo>
                  <a:lnTo>
                    <a:pt x="196989" y="128346"/>
                  </a:lnTo>
                  <a:lnTo>
                    <a:pt x="196989" y="73774"/>
                  </a:lnTo>
                  <a:lnTo>
                    <a:pt x="274739" y="73774"/>
                  </a:lnTo>
                  <a:lnTo>
                    <a:pt x="274739" y="1752"/>
                  </a:lnTo>
                  <a:lnTo>
                    <a:pt x="8216" y="1752"/>
                  </a:lnTo>
                  <a:lnTo>
                    <a:pt x="8216" y="73774"/>
                  </a:lnTo>
                  <a:lnTo>
                    <a:pt x="135864" y="73774"/>
                  </a:lnTo>
                  <a:lnTo>
                    <a:pt x="135915" y="128346"/>
                  </a:lnTo>
                  <a:lnTo>
                    <a:pt x="140830" y="174523"/>
                  </a:lnTo>
                  <a:lnTo>
                    <a:pt x="157238" y="212902"/>
                  </a:lnTo>
                  <a:lnTo>
                    <a:pt x="188353" y="238340"/>
                  </a:lnTo>
                  <a:lnTo>
                    <a:pt x="236296" y="247637"/>
                  </a:lnTo>
                  <a:lnTo>
                    <a:pt x="249428" y="247027"/>
                  </a:lnTo>
                  <a:lnTo>
                    <a:pt x="250012" y="247027"/>
                  </a:lnTo>
                  <a:lnTo>
                    <a:pt x="293878" y="232244"/>
                  </a:lnTo>
                  <a:lnTo>
                    <a:pt x="320586" y="201968"/>
                  </a:lnTo>
                  <a:lnTo>
                    <a:pt x="330949" y="172796"/>
                  </a:lnTo>
                  <a:lnTo>
                    <a:pt x="331343" y="171272"/>
                  </a:lnTo>
                  <a:lnTo>
                    <a:pt x="333324" y="159778"/>
                  </a:lnTo>
                  <a:lnTo>
                    <a:pt x="334733" y="147955"/>
                  </a:lnTo>
                  <a:lnTo>
                    <a:pt x="335584" y="135750"/>
                  </a:lnTo>
                  <a:lnTo>
                    <a:pt x="335749" y="128346"/>
                  </a:lnTo>
                  <a:lnTo>
                    <a:pt x="335864" y="1752"/>
                  </a:lnTo>
                  <a:close/>
                </a:path>
                <a:path w="1134109" h="3205480">
                  <a:moveTo>
                    <a:pt x="344297" y="1102106"/>
                  </a:moveTo>
                  <a:lnTo>
                    <a:pt x="337464" y="1047927"/>
                  </a:lnTo>
                  <a:lnTo>
                    <a:pt x="317588" y="1001268"/>
                  </a:lnTo>
                  <a:lnTo>
                    <a:pt x="285851" y="964349"/>
                  </a:lnTo>
                  <a:lnTo>
                    <a:pt x="243420" y="938631"/>
                  </a:lnTo>
                  <a:lnTo>
                    <a:pt x="191300" y="926338"/>
                  </a:lnTo>
                  <a:lnTo>
                    <a:pt x="172148" y="925499"/>
                  </a:lnTo>
                  <a:lnTo>
                    <a:pt x="152869" y="926338"/>
                  </a:lnTo>
                  <a:lnTo>
                    <a:pt x="100876" y="938631"/>
                  </a:lnTo>
                  <a:lnTo>
                    <a:pt x="58229" y="964349"/>
                  </a:lnTo>
                  <a:lnTo>
                    <a:pt x="26568" y="1001268"/>
                  </a:lnTo>
                  <a:lnTo>
                    <a:pt x="6654" y="1047927"/>
                  </a:lnTo>
                  <a:lnTo>
                    <a:pt x="0" y="1102106"/>
                  </a:lnTo>
                  <a:lnTo>
                    <a:pt x="457" y="1120025"/>
                  </a:lnTo>
                  <a:lnTo>
                    <a:pt x="7353" y="1172870"/>
                  </a:lnTo>
                  <a:lnTo>
                    <a:pt x="23634" y="1223225"/>
                  </a:lnTo>
                  <a:lnTo>
                    <a:pt x="31318" y="1239278"/>
                  </a:lnTo>
                  <a:lnTo>
                    <a:pt x="202603" y="1239278"/>
                  </a:lnTo>
                  <a:lnTo>
                    <a:pt x="202603" y="1111402"/>
                  </a:lnTo>
                  <a:lnTo>
                    <a:pt x="135864" y="1111402"/>
                  </a:lnTo>
                  <a:lnTo>
                    <a:pt x="135864" y="1170051"/>
                  </a:lnTo>
                  <a:lnTo>
                    <a:pt x="82727" y="1170051"/>
                  </a:lnTo>
                  <a:lnTo>
                    <a:pt x="69532" y="1133894"/>
                  </a:lnTo>
                  <a:lnTo>
                    <a:pt x="66535" y="1102106"/>
                  </a:lnTo>
                  <a:lnTo>
                    <a:pt x="67017" y="1090777"/>
                  </a:lnTo>
                  <a:lnTo>
                    <a:pt x="78714" y="1051255"/>
                  </a:lnTo>
                  <a:lnTo>
                    <a:pt x="103759" y="1021880"/>
                  </a:lnTo>
                  <a:lnTo>
                    <a:pt x="139623" y="1004544"/>
                  </a:lnTo>
                  <a:lnTo>
                    <a:pt x="172148" y="1000531"/>
                  </a:lnTo>
                  <a:lnTo>
                    <a:pt x="183286" y="1000975"/>
                  </a:lnTo>
                  <a:lnTo>
                    <a:pt x="223634" y="1011618"/>
                  </a:lnTo>
                  <a:lnTo>
                    <a:pt x="254444" y="1035215"/>
                  </a:lnTo>
                  <a:lnTo>
                    <a:pt x="273177" y="1069911"/>
                  </a:lnTo>
                  <a:lnTo>
                    <a:pt x="277558" y="1102106"/>
                  </a:lnTo>
                  <a:lnTo>
                    <a:pt x="277063" y="1115415"/>
                  </a:lnTo>
                  <a:lnTo>
                    <a:pt x="265315" y="1157287"/>
                  </a:lnTo>
                  <a:lnTo>
                    <a:pt x="246672" y="1181696"/>
                  </a:lnTo>
                  <a:lnTo>
                    <a:pt x="302183" y="1232382"/>
                  </a:lnTo>
                  <a:lnTo>
                    <a:pt x="329209" y="1190371"/>
                  </a:lnTo>
                  <a:lnTo>
                    <a:pt x="341896" y="1139774"/>
                  </a:lnTo>
                  <a:lnTo>
                    <a:pt x="343700" y="1121321"/>
                  </a:lnTo>
                  <a:lnTo>
                    <a:pt x="344297" y="1102106"/>
                  </a:lnTo>
                  <a:close/>
                </a:path>
                <a:path w="1134109" h="3205480">
                  <a:moveTo>
                    <a:pt x="344297" y="725335"/>
                  </a:moveTo>
                  <a:lnTo>
                    <a:pt x="337464" y="671169"/>
                  </a:lnTo>
                  <a:lnTo>
                    <a:pt x="317588" y="624497"/>
                  </a:lnTo>
                  <a:lnTo>
                    <a:pt x="317068" y="623747"/>
                  </a:lnTo>
                  <a:lnTo>
                    <a:pt x="308279" y="611085"/>
                  </a:lnTo>
                  <a:lnTo>
                    <a:pt x="297624" y="598741"/>
                  </a:lnTo>
                  <a:lnTo>
                    <a:pt x="285851" y="587578"/>
                  </a:lnTo>
                  <a:lnTo>
                    <a:pt x="277558" y="581291"/>
                  </a:lnTo>
                  <a:lnTo>
                    <a:pt x="277558" y="725335"/>
                  </a:lnTo>
                  <a:lnTo>
                    <a:pt x="277063" y="736663"/>
                  </a:lnTo>
                  <a:lnTo>
                    <a:pt x="265391" y="776249"/>
                  </a:lnTo>
                  <a:lnTo>
                    <a:pt x="240334" y="805573"/>
                  </a:lnTo>
                  <a:lnTo>
                    <a:pt x="204343" y="822947"/>
                  </a:lnTo>
                  <a:lnTo>
                    <a:pt x="172148" y="827138"/>
                  </a:lnTo>
                  <a:lnTo>
                    <a:pt x="160769" y="826655"/>
                  </a:lnTo>
                  <a:lnTo>
                    <a:pt x="120446" y="815848"/>
                  </a:lnTo>
                  <a:lnTo>
                    <a:pt x="89738" y="792327"/>
                  </a:lnTo>
                  <a:lnTo>
                    <a:pt x="70904" y="757542"/>
                  </a:lnTo>
                  <a:lnTo>
                    <a:pt x="66535" y="725335"/>
                  </a:lnTo>
                  <a:lnTo>
                    <a:pt x="67017" y="714095"/>
                  </a:lnTo>
                  <a:lnTo>
                    <a:pt x="78714" y="674471"/>
                  </a:lnTo>
                  <a:lnTo>
                    <a:pt x="103759" y="645096"/>
                  </a:lnTo>
                  <a:lnTo>
                    <a:pt x="139623" y="627761"/>
                  </a:lnTo>
                  <a:lnTo>
                    <a:pt x="172148" y="623747"/>
                  </a:lnTo>
                  <a:lnTo>
                    <a:pt x="183286" y="624205"/>
                  </a:lnTo>
                  <a:lnTo>
                    <a:pt x="223634" y="634834"/>
                  </a:lnTo>
                  <a:lnTo>
                    <a:pt x="254444" y="658431"/>
                  </a:lnTo>
                  <a:lnTo>
                    <a:pt x="273177" y="693153"/>
                  </a:lnTo>
                  <a:lnTo>
                    <a:pt x="277558" y="725335"/>
                  </a:lnTo>
                  <a:lnTo>
                    <a:pt x="277558" y="581291"/>
                  </a:lnTo>
                  <a:lnTo>
                    <a:pt x="243420" y="562076"/>
                  </a:lnTo>
                  <a:lnTo>
                    <a:pt x="191300" y="549719"/>
                  </a:lnTo>
                  <a:lnTo>
                    <a:pt x="172148" y="548919"/>
                  </a:lnTo>
                  <a:lnTo>
                    <a:pt x="152869" y="549719"/>
                  </a:lnTo>
                  <a:lnTo>
                    <a:pt x="100876" y="562076"/>
                  </a:lnTo>
                  <a:lnTo>
                    <a:pt x="58229" y="587578"/>
                  </a:lnTo>
                  <a:lnTo>
                    <a:pt x="26568" y="624497"/>
                  </a:lnTo>
                  <a:lnTo>
                    <a:pt x="6654" y="671169"/>
                  </a:lnTo>
                  <a:lnTo>
                    <a:pt x="0" y="725335"/>
                  </a:lnTo>
                  <a:lnTo>
                    <a:pt x="736" y="744181"/>
                  </a:lnTo>
                  <a:lnTo>
                    <a:pt x="11887" y="796086"/>
                  </a:lnTo>
                  <a:lnTo>
                    <a:pt x="35877" y="839609"/>
                  </a:lnTo>
                  <a:lnTo>
                    <a:pt x="71234" y="872959"/>
                  </a:lnTo>
                  <a:lnTo>
                    <a:pt x="117233" y="894499"/>
                  </a:lnTo>
                  <a:lnTo>
                    <a:pt x="172148" y="901979"/>
                  </a:lnTo>
                  <a:lnTo>
                    <a:pt x="191300" y="901128"/>
                  </a:lnTo>
                  <a:lnTo>
                    <a:pt x="243420" y="888809"/>
                  </a:lnTo>
                  <a:lnTo>
                    <a:pt x="285851" y="863104"/>
                  </a:lnTo>
                  <a:lnTo>
                    <a:pt x="316928" y="827138"/>
                  </a:lnTo>
                  <a:lnTo>
                    <a:pt x="317588" y="826198"/>
                  </a:lnTo>
                  <a:lnTo>
                    <a:pt x="337464" y="779538"/>
                  </a:lnTo>
                  <a:lnTo>
                    <a:pt x="343535" y="744181"/>
                  </a:lnTo>
                  <a:lnTo>
                    <a:pt x="344297" y="725335"/>
                  </a:lnTo>
                  <a:close/>
                </a:path>
                <a:path w="1134109" h="3205480">
                  <a:moveTo>
                    <a:pt x="735012" y="2942234"/>
                  </a:moveTo>
                  <a:lnTo>
                    <a:pt x="673887" y="2942234"/>
                  </a:lnTo>
                  <a:lnTo>
                    <a:pt x="673887" y="3014484"/>
                  </a:lnTo>
                  <a:lnTo>
                    <a:pt x="673811" y="3069056"/>
                  </a:lnTo>
                  <a:lnTo>
                    <a:pt x="673455" y="3074657"/>
                  </a:lnTo>
                  <a:lnTo>
                    <a:pt x="672388" y="3081350"/>
                  </a:lnTo>
                  <a:lnTo>
                    <a:pt x="671525" y="3088246"/>
                  </a:lnTo>
                  <a:lnTo>
                    <a:pt x="644309" y="3117583"/>
                  </a:lnTo>
                  <a:lnTo>
                    <a:pt x="627011" y="3117583"/>
                  </a:lnTo>
                  <a:lnTo>
                    <a:pt x="619899" y="3115640"/>
                  </a:lnTo>
                  <a:lnTo>
                    <a:pt x="615149" y="3111754"/>
                  </a:lnTo>
                  <a:lnTo>
                    <a:pt x="610171" y="3107880"/>
                  </a:lnTo>
                  <a:lnTo>
                    <a:pt x="599605" y="3070352"/>
                  </a:lnTo>
                  <a:lnTo>
                    <a:pt x="599376" y="3063443"/>
                  </a:lnTo>
                  <a:lnTo>
                    <a:pt x="599376" y="3014484"/>
                  </a:lnTo>
                  <a:lnTo>
                    <a:pt x="673887" y="3014484"/>
                  </a:lnTo>
                  <a:lnTo>
                    <a:pt x="673887" y="2942234"/>
                  </a:lnTo>
                  <a:lnTo>
                    <a:pt x="407352" y="2942234"/>
                  </a:lnTo>
                  <a:lnTo>
                    <a:pt x="407352" y="3014484"/>
                  </a:lnTo>
                  <a:lnTo>
                    <a:pt x="538251" y="3014484"/>
                  </a:lnTo>
                  <a:lnTo>
                    <a:pt x="538251" y="3050070"/>
                  </a:lnTo>
                  <a:lnTo>
                    <a:pt x="407352" y="3118447"/>
                  </a:lnTo>
                  <a:lnTo>
                    <a:pt x="407352" y="3204921"/>
                  </a:lnTo>
                  <a:lnTo>
                    <a:pt x="545592" y="3121672"/>
                  </a:lnTo>
                  <a:lnTo>
                    <a:pt x="549960" y="3137941"/>
                  </a:lnTo>
                  <a:lnTo>
                    <a:pt x="576478" y="3174301"/>
                  </a:lnTo>
                  <a:lnTo>
                    <a:pt x="618756" y="3191281"/>
                  </a:lnTo>
                  <a:lnTo>
                    <a:pt x="635444" y="3192424"/>
                  </a:lnTo>
                  <a:lnTo>
                    <a:pt x="649224" y="3191776"/>
                  </a:lnTo>
                  <a:lnTo>
                    <a:pt x="692467" y="3177070"/>
                  </a:lnTo>
                  <a:lnTo>
                    <a:pt x="719112" y="3146768"/>
                  </a:lnTo>
                  <a:lnTo>
                    <a:pt x="729716" y="3117583"/>
                  </a:lnTo>
                  <a:lnTo>
                    <a:pt x="730059" y="3116288"/>
                  </a:lnTo>
                  <a:lnTo>
                    <a:pt x="732193" y="3104959"/>
                  </a:lnTo>
                  <a:lnTo>
                    <a:pt x="733742" y="3093313"/>
                  </a:lnTo>
                  <a:lnTo>
                    <a:pt x="734695" y="3081350"/>
                  </a:lnTo>
                  <a:lnTo>
                    <a:pt x="734860" y="3074657"/>
                  </a:lnTo>
                  <a:lnTo>
                    <a:pt x="734974" y="3070352"/>
                  </a:lnTo>
                  <a:lnTo>
                    <a:pt x="735012" y="2942234"/>
                  </a:lnTo>
                  <a:close/>
                </a:path>
                <a:path w="1134109" h="3205480">
                  <a:moveTo>
                    <a:pt x="735012" y="2303399"/>
                  </a:moveTo>
                  <a:lnTo>
                    <a:pt x="671093" y="2303399"/>
                  </a:lnTo>
                  <a:lnTo>
                    <a:pt x="671093" y="2397315"/>
                  </a:lnTo>
                  <a:lnTo>
                    <a:pt x="407352" y="2397315"/>
                  </a:lnTo>
                  <a:lnTo>
                    <a:pt x="407352" y="2469654"/>
                  </a:lnTo>
                  <a:lnTo>
                    <a:pt x="671093" y="2469654"/>
                  </a:lnTo>
                  <a:lnTo>
                    <a:pt x="671093" y="2562301"/>
                  </a:lnTo>
                  <a:lnTo>
                    <a:pt x="735012" y="2562301"/>
                  </a:lnTo>
                  <a:lnTo>
                    <a:pt x="735012" y="2469654"/>
                  </a:lnTo>
                  <a:lnTo>
                    <a:pt x="735012" y="2397315"/>
                  </a:lnTo>
                  <a:lnTo>
                    <a:pt x="735012" y="2303399"/>
                  </a:lnTo>
                  <a:close/>
                </a:path>
                <a:path w="1134109" h="3205480">
                  <a:moveTo>
                    <a:pt x="735012" y="2142325"/>
                  </a:moveTo>
                  <a:lnTo>
                    <a:pt x="706983" y="2130221"/>
                  </a:lnTo>
                  <a:lnTo>
                    <a:pt x="639559" y="2101113"/>
                  </a:lnTo>
                  <a:lnTo>
                    <a:pt x="639559" y="2169922"/>
                  </a:lnTo>
                  <a:lnTo>
                    <a:pt x="537806" y="2210231"/>
                  </a:lnTo>
                  <a:lnTo>
                    <a:pt x="537806" y="2130221"/>
                  </a:lnTo>
                  <a:lnTo>
                    <a:pt x="639559" y="2169922"/>
                  </a:lnTo>
                  <a:lnTo>
                    <a:pt x="639559" y="2101113"/>
                  </a:lnTo>
                  <a:lnTo>
                    <a:pt x="407352" y="2000834"/>
                  </a:lnTo>
                  <a:lnTo>
                    <a:pt x="407352" y="2080425"/>
                  </a:lnTo>
                  <a:lnTo>
                    <a:pt x="476681" y="2107590"/>
                  </a:lnTo>
                  <a:lnTo>
                    <a:pt x="476681" y="2234615"/>
                  </a:lnTo>
                  <a:lnTo>
                    <a:pt x="407352" y="2262873"/>
                  </a:lnTo>
                  <a:lnTo>
                    <a:pt x="407352" y="2344178"/>
                  </a:lnTo>
                  <a:lnTo>
                    <a:pt x="715683" y="2210231"/>
                  </a:lnTo>
                  <a:lnTo>
                    <a:pt x="735012" y="2201837"/>
                  </a:lnTo>
                  <a:lnTo>
                    <a:pt x="735012" y="2142325"/>
                  </a:lnTo>
                  <a:close/>
                </a:path>
                <a:path w="1134109" h="3205480">
                  <a:moveTo>
                    <a:pt x="735012" y="1727352"/>
                  </a:moveTo>
                  <a:lnTo>
                    <a:pt x="673887" y="1727352"/>
                  </a:lnTo>
                  <a:lnTo>
                    <a:pt x="673887" y="1799374"/>
                  </a:lnTo>
                  <a:lnTo>
                    <a:pt x="673823" y="1853946"/>
                  </a:lnTo>
                  <a:lnTo>
                    <a:pt x="673455" y="1859788"/>
                  </a:lnTo>
                  <a:lnTo>
                    <a:pt x="672414" y="1866277"/>
                  </a:lnTo>
                  <a:lnTo>
                    <a:pt x="671525" y="1873351"/>
                  </a:lnTo>
                  <a:lnTo>
                    <a:pt x="644309" y="1902485"/>
                  </a:lnTo>
                  <a:lnTo>
                    <a:pt x="627011" y="1902485"/>
                  </a:lnTo>
                  <a:lnTo>
                    <a:pt x="600468" y="1869706"/>
                  </a:lnTo>
                  <a:lnTo>
                    <a:pt x="599376" y="1848573"/>
                  </a:lnTo>
                  <a:lnTo>
                    <a:pt x="599376" y="1799374"/>
                  </a:lnTo>
                  <a:lnTo>
                    <a:pt x="673887" y="1799374"/>
                  </a:lnTo>
                  <a:lnTo>
                    <a:pt x="673887" y="1727352"/>
                  </a:lnTo>
                  <a:lnTo>
                    <a:pt x="407352" y="1727352"/>
                  </a:lnTo>
                  <a:lnTo>
                    <a:pt x="407352" y="1799374"/>
                  </a:lnTo>
                  <a:lnTo>
                    <a:pt x="538238" y="1799374"/>
                  </a:lnTo>
                  <a:lnTo>
                    <a:pt x="538238" y="1834972"/>
                  </a:lnTo>
                  <a:lnTo>
                    <a:pt x="407352" y="1903539"/>
                  </a:lnTo>
                  <a:lnTo>
                    <a:pt x="407352" y="1989823"/>
                  </a:lnTo>
                  <a:lnTo>
                    <a:pt x="545592" y="1906790"/>
                  </a:lnTo>
                  <a:lnTo>
                    <a:pt x="549960" y="1923059"/>
                  </a:lnTo>
                  <a:lnTo>
                    <a:pt x="576478" y="1959406"/>
                  </a:lnTo>
                  <a:lnTo>
                    <a:pt x="618756" y="1976221"/>
                  </a:lnTo>
                  <a:lnTo>
                    <a:pt x="635444" y="1977313"/>
                  </a:lnTo>
                  <a:lnTo>
                    <a:pt x="649224" y="1976704"/>
                  </a:lnTo>
                  <a:lnTo>
                    <a:pt x="692467" y="1962073"/>
                  </a:lnTo>
                  <a:lnTo>
                    <a:pt x="719112" y="1931885"/>
                  </a:lnTo>
                  <a:lnTo>
                    <a:pt x="728637" y="1906790"/>
                  </a:lnTo>
                  <a:lnTo>
                    <a:pt x="729767" y="1902485"/>
                  </a:lnTo>
                  <a:lnTo>
                    <a:pt x="730059" y="1901393"/>
                  </a:lnTo>
                  <a:lnTo>
                    <a:pt x="732193" y="1890039"/>
                  </a:lnTo>
                  <a:lnTo>
                    <a:pt x="733628" y="1879193"/>
                  </a:lnTo>
                  <a:lnTo>
                    <a:pt x="733742" y="1878330"/>
                  </a:lnTo>
                  <a:lnTo>
                    <a:pt x="734682" y="1866455"/>
                  </a:lnTo>
                  <a:lnTo>
                    <a:pt x="734860" y="1859788"/>
                  </a:lnTo>
                  <a:lnTo>
                    <a:pt x="734974" y="1855241"/>
                  </a:lnTo>
                  <a:lnTo>
                    <a:pt x="735012" y="1727352"/>
                  </a:lnTo>
                  <a:close/>
                </a:path>
                <a:path w="1134109" h="3205480">
                  <a:moveTo>
                    <a:pt x="735012" y="1456918"/>
                  </a:moveTo>
                  <a:lnTo>
                    <a:pt x="407352" y="1456918"/>
                  </a:lnTo>
                  <a:lnTo>
                    <a:pt x="407352" y="1529257"/>
                  </a:lnTo>
                  <a:lnTo>
                    <a:pt x="407352" y="1670126"/>
                  </a:lnTo>
                  <a:lnTo>
                    <a:pt x="407352" y="1679016"/>
                  </a:lnTo>
                  <a:lnTo>
                    <a:pt x="407352" y="1686623"/>
                  </a:lnTo>
                  <a:lnTo>
                    <a:pt x="473900" y="1686623"/>
                  </a:lnTo>
                  <a:lnTo>
                    <a:pt x="473900" y="1679016"/>
                  </a:lnTo>
                  <a:lnTo>
                    <a:pt x="473900" y="1670126"/>
                  </a:lnTo>
                  <a:lnTo>
                    <a:pt x="473900" y="1529257"/>
                  </a:lnTo>
                  <a:lnTo>
                    <a:pt x="540639" y="1529257"/>
                  </a:lnTo>
                  <a:lnTo>
                    <a:pt x="540639" y="1670126"/>
                  </a:lnTo>
                  <a:lnTo>
                    <a:pt x="607148" y="1670126"/>
                  </a:lnTo>
                  <a:lnTo>
                    <a:pt x="607148" y="1529257"/>
                  </a:lnTo>
                  <a:lnTo>
                    <a:pt x="668274" y="1529257"/>
                  </a:lnTo>
                  <a:lnTo>
                    <a:pt x="668274" y="1670126"/>
                  </a:lnTo>
                  <a:lnTo>
                    <a:pt x="668274" y="1679016"/>
                  </a:lnTo>
                  <a:lnTo>
                    <a:pt x="735012" y="1679016"/>
                  </a:lnTo>
                  <a:lnTo>
                    <a:pt x="735012" y="1670126"/>
                  </a:lnTo>
                  <a:lnTo>
                    <a:pt x="735012" y="1529257"/>
                  </a:lnTo>
                  <a:lnTo>
                    <a:pt x="735012" y="1456918"/>
                  </a:lnTo>
                  <a:close/>
                </a:path>
                <a:path w="1134109" h="3205480">
                  <a:moveTo>
                    <a:pt x="735012" y="1213256"/>
                  </a:moveTo>
                  <a:lnTo>
                    <a:pt x="407352" y="1213256"/>
                  </a:lnTo>
                  <a:lnTo>
                    <a:pt x="407352" y="1285595"/>
                  </a:lnTo>
                  <a:lnTo>
                    <a:pt x="407352" y="1418844"/>
                  </a:lnTo>
                  <a:lnTo>
                    <a:pt x="473900" y="1418844"/>
                  </a:lnTo>
                  <a:lnTo>
                    <a:pt x="473900" y="1285595"/>
                  </a:lnTo>
                  <a:lnTo>
                    <a:pt x="735012" y="1285595"/>
                  </a:lnTo>
                  <a:lnTo>
                    <a:pt x="735012" y="1213256"/>
                  </a:lnTo>
                  <a:close/>
                </a:path>
                <a:path w="1134109" h="3205480">
                  <a:moveTo>
                    <a:pt x="735012" y="941666"/>
                  </a:moveTo>
                  <a:lnTo>
                    <a:pt x="407352" y="941666"/>
                  </a:lnTo>
                  <a:lnTo>
                    <a:pt x="407352" y="1014006"/>
                  </a:lnTo>
                  <a:lnTo>
                    <a:pt x="407352" y="1154874"/>
                  </a:lnTo>
                  <a:lnTo>
                    <a:pt x="407352" y="1163764"/>
                  </a:lnTo>
                  <a:lnTo>
                    <a:pt x="407352" y="1171371"/>
                  </a:lnTo>
                  <a:lnTo>
                    <a:pt x="473900" y="1171371"/>
                  </a:lnTo>
                  <a:lnTo>
                    <a:pt x="473900" y="1163764"/>
                  </a:lnTo>
                  <a:lnTo>
                    <a:pt x="473900" y="1154874"/>
                  </a:lnTo>
                  <a:lnTo>
                    <a:pt x="473900" y="1014006"/>
                  </a:lnTo>
                  <a:lnTo>
                    <a:pt x="540639" y="1014006"/>
                  </a:lnTo>
                  <a:lnTo>
                    <a:pt x="540639" y="1154874"/>
                  </a:lnTo>
                  <a:lnTo>
                    <a:pt x="607148" y="1154874"/>
                  </a:lnTo>
                  <a:lnTo>
                    <a:pt x="607148" y="1014006"/>
                  </a:lnTo>
                  <a:lnTo>
                    <a:pt x="668274" y="1014006"/>
                  </a:lnTo>
                  <a:lnTo>
                    <a:pt x="668274" y="1154874"/>
                  </a:lnTo>
                  <a:lnTo>
                    <a:pt x="668274" y="1163764"/>
                  </a:lnTo>
                  <a:lnTo>
                    <a:pt x="735012" y="1163764"/>
                  </a:lnTo>
                  <a:lnTo>
                    <a:pt x="735012" y="1154874"/>
                  </a:lnTo>
                  <a:lnTo>
                    <a:pt x="735012" y="1014006"/>
                  </a:lnTo>
                  <a:lnTo>
                    <a:pt x="735012" y="941666"/>
                  </a:lnTo>
                  <a:close/>
                </a:path>
                <a:path w="1134109" h="3205480">
                  <a:moveTo>
                    <a:pt x="735012" y="130733"/>
                  </a:moveTo>
                  <a:lnTo>
                    <a:pt x="408876" y="3479"/>
                  </a:lnTo>
                  <a:lnTo>
                    <a:pt x="408876" y="90830"/>
                  </a:lnTo>
                  <a:lnTo>
                    <a:pt x="584047" y="159194"/>
                  </a:lnTo>
                  <a:lnTo>
                    <a:pt x="590537" y="161785"/>
                  </a:lnTo>
                  <a:lnTo>
                    <a:pt x="598932" y="166522"/>
                  </a:lnTo>
                  <a:lnTo>
                    <a:pt x="600036" y="173863"/>
                  </a:lnTo>
                  <a:lnTo>
                    <a:pt x="594182" y="179260"/>
                  </a:lnTo>
                  <a:lnTo>
                    <a:pt x="408876" y="251714"/>
                  </a:lnTo>
                  <a:lnTo>
                    <a:pt x="408876" y="339293"/>
                  </a:lnTo>
                  <a:lnTo>
                    <a:pt x="735012" y="211810"/>
                  </a:lnTo>
                  <a:lnTo>
                    <a:pt x="735012" y="130733"/>
                  </a:lnTo>
                  <a:close/>
                </a:path>
                <a:path w="1134109" h="3205480">
                  <a:moveTo>
                    <a:pt x="743216" y="2733903"/>
                  </a:moveTo>
                  <a:lnTo>
                    <a:pt x="736574" y="2679700"/>
                  </a:lnTo>
                  <a:lnTo>
                    <a:pt x="716584" y="2633040"/>
                  </a:lnTo>
                  <a:lnTo>
                    <a:pt x="716089" y="2632329"/>
                  </a:lnTo>
                  <a:lnTo>
                    <a:pt x="707326" y="2619641"/>
                  </a:lnTo>
                  <a:lnTo>
                    <a:pt x="696798" y="2607310"/>
                  </a:lnTo>
                  <a:lnTo>
                    <a:pt x="685012" y="2596146"/>
                  </a:lnTo>
                  <a:lnTo>
                    <a:pt x="676706" y="2589860"/>
                  </a:lnTo>
                  <a:lnTo>
                    <a:pt x="676706" y="2733903"/>
                  </a:lnTo>
                  <a:lnTo>
                    <a:pt x="676211" y="2745143"/>
                  </a:lnTo>
                  <a:lnTo>
                    <a:pt x="664413" y="2784754"/>
                  </a:lnTo>
                  <a:lnTo>
                    <a:pt x="639356" y="2814129"/>
                  </a:lnTo>
                  <a:lnTo>
                    <a:pt x="603275" y="2831490"/>
                  </a:lnTo>
                  <a:lnTo>
                    <a:pt x="571093" y="2835478"/>
                  </a:lnTo>
                  <a:lnTo>
                    <a:pt x="559803" y="2835033"/>
                  </a:lnTo>
                  <a:lnTo>
                    <a:pt x="519480" y="2824403"/>
                  </a:lnTo>
                  <a:lnTo>
                    <a:pt x="488772" y="2800794"/>
                  </a:lnTo>
                  <a:lnTo>
                    <a:pt x="470065" y="2766072"/>
                  </a:lnTo>
                  <a:lnTo>
                    <a:pt x="465683" y="2733903"/>
                  </a:lnTo>
                  <a:lnTo>
                    <a:pt x="466178" y="2722664"/>
                  </a:lnTo>
                  <a:lnTo>
                    <a:pt x="477748" y="2683040"/>
                  </a:lnTo>
                  <a:lnTo>
                    <a:pt x="502818" y="2653652"/>
                  </a:lnTo>
                  <a:lnTo>
                    <a:pt x="538581" y="2636316"/>
                  </a:lnTo>
                  <a:lnTo>
                    <a:pt x="571093" y="2632329"/>
                  </a:lnTo>
                  <a:lnTo>
                    <a:pt x="582231" y="2632760"/>
                  </a:lnTo>
                  <a:lnTo>
                    <a:pt x="622579" y="2643378"/>
                  </a:lnTo>
                  <a:lnTo>
                    <a:pt x="653402" y="2667012"/>
                  </a:lnTo>
                  <a:lnTo>
                    <a:pt x="672236" y="2701721"/>
                  </a:lnTo>
                  <a:lnTo>
                    <a:pt x="676706" y="2733903"/>
                  </a:lnTo>
                  <a:lnTo>
                    <a:pt x="676706" y="2589860"/>
                  </a:lnTo>
                  <a:lnTo>
                    <a:pt x="642353" y="2570619"/>
                  </a:lnTo>
                  <a:lnTo>
                    <a:pt x="590270" y="2558097"/>
                  </a:lnTo>
                  <a:lnTo>
                    <a:pt x="571093" y="2557259"/>
                  </a:lnTo>
                  <a:lnTo>
                    <a:pt x="551942" y="2558097"/>
                  </a:lnTo>
                  <a:lnTo>
                    <a:pt x="499808" y="2570619"/>
                  </a:lnTo>
                  <a:lnTo>
                    <a:pt x="457288" y="2596146"/>
                  </a:lnTo>
                  <a:lnTo>
                    <a:pt x="425615" y="2633040"/>
                  </a:lnTo>
                  <a:lnTo>
                    <a:pt x="405777" y="2679700"/>
                  </a:lnTo>
                  <a:lnTo>
                    <a:pt x="398945" y="2733903"/>
                  </a:lnTo>
                  <a:lnTo>
                    <a:pt x="399707" y="2752750"/>
                  </a:lnTo>
                  <a:lnTo>
                    <a:pt x="411035" y="2804630"/>
                  </a:lnTo>
                  <a:lnTo>
                    <a:pt x="434848" y="2848165"/>
                  </a:lnTo>
                  <a:lnTo>
                    <a:pt x="470331" y="2881528"/>
                  </a:lnTo>
                  <a:lnTo>
                    <a:pt x="516293" y="2903080"/>
                  </a:lnTo>
                  <a:lnTo>
                    <a:pt x="571093" y="2910548"/>
                  </a:lnTo>
                  <a:lnTo>
                    <a:pt x="590270" y="2909697"/>
                  </a:lnTo>
                  <a:lnTo>
                    <a:pt x="642353" y="2897378"/>
                  </a:lnTo>
                  <a:lnTo>
                    <a:pt x="685012" y="2871660"/>
                  </a:lnTo>
                  <a:lnTo>
                    <a:pt x="716089" y="2835478"/>
                  </a:lnTo>
                  <a:lnTo>
                    <a:pt x="736574" y="2788094"/>
                  </a:lnTo>
                  <a:lnTo>
                    <a:pt x="742480" y="2752750"/>
                  </a:lnTo>
                  <a:lnTo>
                    <a:pt x="743216" y="2733903"/>
                  </a:lnTo>
                  <a:close/>
                </a:path>
                <a:path w="1134109" h="3205480">
                  <a:moveTo>
                    <a:pt x="743216" y="794562"/>
                  </a:moveTo>
                  <a:lnTo>
                    <a:pt x="736574" y="740371"/>
                  </a:lnTo>
                  <a:lnTo>
                    <a:pt x="716584" y="693712"/>
                  </a:lnTo>
                  <a:lnTo>
                    <a:pt x="685012" y="656805"/>
                  </a:lnTo>
                  <a:lnTo>
                    <a:pt x="642353" y="631088"/>
                  </a:lnTo>
                  <a:lnTo>
                    <a:pt x="590270" y="618782"/>
                  </a:lnTo>
                  <a:lnTo>
                    <a:pt x="571093" y="617943"/>
                  </a:lnTo>
                  <a:lnTo>
                    <a:pt x="551942" y="618782"/>
                  </a:lnTo>
                  <a:lnTo>
                    <a:pt x="499808" y="631088"/>
                  </a:lnTo>
                  <a:lnTo>
                    <a:pt x="457288" y="656805"/>
                  </a:lnTo>
                  <a:lnTo>
                    <a:pt x="425615" y="693712"/>
                  </a:lnTo>
                  <a:lnTo>
                    <a:pt x="405777" y="740371"/>
                  </a:lnTo>
                  <a:lnTo>
                    <a:pt x="398945" y="794562"/>
                  </a:lnTo>
                  <a:lnTo>
                    <a:pt x="399796" y="811288"/>
                  </a:lnTo>
                  <a:lnTo>
                    <a:pt x="412762" y="860145"/>
                  </a:lnTo>
                  <a:lnTo>
                    <a:pt x="442315" y="901712"/>
                  </a:lnTo>
                  <a:lnTo>
                    <a:pt x="455955" y="912761"/>
                  </a:lnTo>
                  <a:lnTo>
                    <a:pt x="500672" y="852805"/>
                  </a:lnTo>
                  <a:lnTo>
                    <a:pt x="492848" y="846912"/>
                  </a:lnTo>
                  <a:lnTo>
                    <a:pt x="485927" y="840206"/>
                  </a:lnTo>
                  <a:lnTo>
                    <a:pt x="467956" y="806208"/>
                  </a:lnTo>
                  <a:lnTo>
                    <a:pt x="465683" y="785304"/>
                  </a:lnTo>
                  <a:lnTo>
                    <a:pt x="466178" y="775754"/>
                  </a:lnTo>
                  <a:lnTo>
                    <a:pt x="482854" y="733259"/>
                  </a:lnTo>
                  <a:lnTo>
                    <a:pt x="519480" y="703999"/>
                  </a:lnTo>
                  <a:lnTo>
                    <a:pt x="559803" y="693267"/>
                  </a:lnTo>
                  <a:lnTo>
                    <a:pt x="571093" y="692785"/>
                  </a:lnTo>
                  <a:lnTo>
                    <a:pt x="582231" y="693267"/>
                  </a:lnTo>
                  <a:lnTo>
                    <a:pt x="622579" y="704037"/>
                  </a:lnTo>
                  <a:lnTo>
                    <a:pt x="653402" y="726567"/>
                  </a:lnTo>
                  <a:lnTo>
                    <a:pt x="674738" y="768057"/>
                  </a:lnTo>
                  <a:lnTo>
                    <a:pt x="676706" y="787666"/>
                  </a:lnTo>
                  <a:lnTo>
                    <a:pt x="676262" y="797534"/>
                  </a:lnTo>
                  <a:lnTo>
                    <a:pt x="661200" y="837730"/>
                  </a:lnTo>
                  <a:lnTo>
                    <a:pt x="649693" y="849566"/>
                  </a:lnTo>
                  <a:lnTo>
                    <a:pt x="695071" y="904989"/>
                  </a:lnTo>
                  <a:lnTo>
                    <a:pt x="722198" y="874204"/>
                  </a:lnTo>
                  <a:lnTo>
                    <a:pt x="737450" y="838327"/>
                  </a:lnTo>
                  <a:lnTo>
                    <a:pt x="743051" y="801573"/>
                  </a:lnTo>
                  <a:lnTo>
                    <a:pt x="743216" y="794562"/>
                  </a:lnTo>
                  <a:close/>
                </a:path>
                <a:path w="1134109" h="3205480">
                  <a:moveTo>
                    <a:pt x="743216" y="498881"/>
                  </a:moveTo>
                  <a:lnTo>
                    <a:pt x="736574" y="444703"/>
                  </a:lnTo>
                  <a:lnTo>
                    <a:pt x="716584" y="398018"/>
                  </a:lnTo>
                  <a:lnTo>
                    <a:pt x="685012" y="361149"/>
                  </a:lnTo>
                  <a:lnTo>
                    <a:pt x="642353" y="335610"/>
                  </a:lnTo>
                  <a:lnTo>
                    <a:pt x="590270" y="323278"/>
                  </a:lnTo>
                  <a:lnTo>
                    <a:pt x="571093" y="322465"/>
                  </a:lnTo>
                  <a:lnTo>
                    <a:pt x="551942" y="323278"/>
                  </a:lnTo>
                  <a:lnTo>
                    <a:pt x="499808" y="335610"/>
                  </a:lnTo>
                  <a:lnTo>
                    <a:pt x="457288" y="361149"/>
                  </a:lnTo>
                  <a:lnTo>
                    <a:pt x="425615" y="398018"/>
                  </a:lnTo>
                  <a:lnTo>
                    <a:pt x="405777" y="444703"/>
                  </a:lnTo>
                  <a:lnTo>
                    <a:pt x="398945" y="498881"/>
                  </a:lnTo>
                  <a:lnTo>
                    <a:pt x="399796" y="515708"/>
                  </a:lnTo>
                  <a:lnTo>
                    <a:pt x="412762" y="564667"/>
                  </a:lnTo>
                  <a:lnTo>
                    <a:pt x="442315" y="606209"/>
                  </a:lnTo>
                  <a:lnTo>
                    <a:pt x="455955" y="617283"/>
                  </a:lnTo>
                  <a:lnTo>
                    <a:pt x="500672" y="557110"/>
                  </a:lnTo>
                  <a:lnTo>
                    <a:pt x="492848" y="551205"/>
                  </a:lnTo>
                  <a:lnTo>
                    <a:pt x="485927" y="544550"/>
                  </a:lnTo>
                  <a:lnTo>
                    <a:pt x="467956" y="510628"/>
                  </a:lnTo>
                  <a:lnTo>
                    <a:pt x="465683" y="489597"/>
                  </a:lnTo>
                  <a:lnTo>
                    <a:pt x="466178" y="480060"/>
                  </a:lnTo>
                  <a:lnTo>
                    <a:pt x="482854" y="437654"/>
                  </a:lnTo>
                  <a:lnTo>
                    <a:pt x="519480" y="408330"/>
                  </a:lnTo>
                  <a:lnTo>
                    <a:pt x="559803" y="397751"/>
                  </a:lnTo>
                  <a:lnTo>
                    <a:pt x="571093" y="397306"/>
                  </a:lnTo>
                  <a:lnTo>
                    <a:pt x="582231" y="397751"/>
                  </a:lnTo>
                  <a:lnTo>
                    <a:pt x="622579" y="408330"/>
                  </a:lnTo>
                  <a:lnTo>
                    <a:pt x="653402" y="430961"/>
                  </a:lnTo>
                  <a:lnTo>
                    <a:pt x="674738" y="472401"/>
                  </a:lnTo>
                  <a:lnTo>
                    <a:pt x="676706" y="491985"/>
                  </a:lnTo>
                  <a:lnTo>
                    <a:pt x="676262" y="501853"/>
                  </a:lnTo>
                  <a:lnTo>
                    <a:pt x="661200" y="542036"/>
                  </a:lnTo>
                  <a:lnTo>
                    <a:pt x="649693" y="553885"/>
                  </a:lnTo>
                  <a:lnTo>
                    <a:pt x="695071" y="609295"/>
                  </a:lnTo>
                  <a:lnTo>
                    <a:pt x="722198" y="578612"/>
                  </a:lnTo>
                  <a:lnTo>
                    <a:pt x="737450" y="542721"/>
                  </a:lnTo>
                  <a:lnTo>
                    <a:pt x="743051" y="505917"/>
                  </a:lnTo>
                  <a:lnTo>
                    <a:pt x="743216" y="498881"/>
                  </a:lnTo>
                  <a:close/>
                </a:path>
                <a:path w="1134109" h="3205480">
                  <a:moveTo>
                    <a:pt x="1133957" y="1260208"/>
                  </a:moveTo>
                  <a:lnTo>
                    <a:pt x="806297" y="1260208"/>
                  </a:lnTo>
                  <a:lnTo>
                    <a:pt x="806297" y="1331277"/>
                  </a:lnTo>
                  <a:lnTo>
                    <a:pt x="806297" y="1473415"/>
                  </a:lnTo>
                  <a:lnTo>
                    <a:pt x="806297" y="1482305"/>
                  </a:lnTo>
                  <a:lnTo>
                    <a:pt x="806297" y="1489913"/>
                  </a:lnTo>
                  <a:lnTo>
                    <a:pt x="873036" y="1489913"/>
                  </a:lnTo>
                  <a:lnTo>
                    <a:pt x="873036" y="1482305"/>
                  </a:lnTo>
                  <a:lnTo>
                    <a:pt x="873036" y="1473415"/>
                  </a:lnTo>
                  <a:lnTo>
                    <a:pt x="873036" y="1331277"/>
                  </a:lnTo>
                  <a:lnTo>
                    <a:pt x="939546" y="1331277"/>
                  </a:lnTo>
                  <a:lnTo>
                    <a:pt x="939546" y="1473415"/>
                  </a:lnTo>
                  <a:lnTo>
                    <a:pt x="1006284" y="1473415"/>
                  </a:lnTo>
                  <a:lnTo>
                    <a:pt x="1006284" y="1331277"/>
                  </a:lnTo>
                  <a:lnTo>
                    <a:pt x="1067409" y="1331277"/>
                  </a:lnTo>
                  <a:lnTo>
                    <a:pt x="1067409" y="1473415"/>
                  </a:lnTo>
                  <a:lnTo>
                    <a:pt x="1067409" y="1482305"/>
                  </a:lnTo>
                  <a:lnTo>
                    <a:pt x="1133957" y="1482305"/>
                  </a:lnTo>
                  <a:lnTo>
                    <a:pt x="1133957" y="1473415"/>
                  </a:lnTo>
                  <a:lnTo>
                    <a:pt x="1133957" y="1331277"/>
                  </a:lnTo>
                  <a:lnTo>
                    <a:pt x="1133957" y="1260208"/>
                  </a:lnTo>
                  <a:close/>
                </a:path>
                <a:path w="1134109" h="3205480">
                  <a:moveTo>
                    <a:pt x="1133957" y="925258"/>
                  </a:moveTo>
                  <a:lnTo>
                    <a:pt x="1067409" y="925258"/>
                  </a:lnTo>
                  <a:lnTo>
                    <a:pt x="1067409" y="997318"/>
                  </a:lnTo>
                  <a:lnTo>
                    <a:pt x="1067308" y="1043025"/>
                  </a:lnTo>
                  <a:lnTo>
                    <a:pt x="1061593" y="1082929"/>
                  </a:lnTo>
                  <a:lnTo>
                    <a:pt x="1044092" y="1118933"/>
                  </a:lnTo>
                  <a:lnTo>
                    <a:pt x="1005433" y="1147064"/>
                  </a:lnTo>
                  <a:lnTo>
                    <a:pt x="972832" y="1152169"/>
                  </a:lnTo>
                  <a:lnTo>
                    <a:pt x="959548" y="1151597"/>
                  </a:lnTo>
                  <a:lnTo>
                    <a:pt x="916914" y="1138186"/>
                  </a:lnTo>
                  <a:lnTo>
                    <a:pt x="889431" y="1110132"/>
                  </a:lnTo>
                  <a:lnTo>
                    <a:pt x="875753" y="1070190"/>
                  </a:lnTo>
                  <a:lnTo>
                    <a:pt x="873036" y="997318"/>
                  </a:lnTo>
                  <a:lnTo>
                    <a:pt x="1067409" y="997318"/>
                  </a:lnTo>
                  <a:lnTo>
                    <a:pt x="1067409" y="925258"/>
                  </a:lnTo>
                  <a:lnTo>
                    <a:pt x="806297" y="925258"/>
                  </a:lnTo>
                  <a:lnTo>
                    <a:pt x="806297" y="1043025"/>
                  </a:lnTo>
                  <a:lnTo>
                    <a:pt x="806869" y="1058824"/>
                  </a:lnTo>
                  <a:lnTo>
                    <a:pt x="806945" y="1061097"/>
                  </a:lnTo>
                  <a:lnTo>
                    <a:pt x="816864" y="1112888"/>
                  </a:lnTo>
                  <a:lnTo>
                    <a:pt x="838466" y="1158341"/>
                  </a:lnTo>
                  <a:lnTo>
                    <a:pt x="871169" y="1194320"/>
                  </a:lnTo>
                  <a:lnTo>
                    <a:pt x="914844" y="1218526"/>
                  </a:lnTo>
                  <a:lnTo>
                    <a:pt x="969149" y="1227010"/>
                  </a:lnTo>
                  <a:lnTo>
                    <a:pt x="990041" y="1226070"/>
                  </a:lnTo>
                  <a:lnTo>
                    <a:pt x="990574" y="1226070"/>
                  </a:lnTo>
                  <a:lnTo>
                    <a:pt x="1029055" y="1218260"/>
                  </a:lnTo>
                  <a:lnTo>
                    <a:pt x="1074115" y="1193279"/>
                  </a:lnTo>
                  <a:lnTo>
                    <a:pt x="1105877" y="1155928"/>
                  </a:lnTo>
                  <a:lnTo>
                    <a:pt x="1107833" y="1152169"/>
                  </a:lnTo>
                  <a:lnTo>
                    <a:pt x="1113624" y="1141044"/>
                  </a:lnTo>
                  <a:lnTo>
                    <a:pt x="1129017" y="1090066"/>
                  </a:lnTo>
                  <a:lnTo>
                    <a:pt x="1133906" y="1034834"/>
                  </a:lnTo>
                  <a:lnTo>
                    <a:pt x="1133957" y="997318"/>
                  </a:lnTo>
                  <a:lnTo>
                    <a:pt x="1133957" y="925258"/>
                  </a:lnTo>
                  <a:close/>
                </a:path>
                <a:path w="1134109" h="3205480">
                  <a:moveTo>
                    <a:pt x="1133957" y="699020"/>
                  </a:moveTo>
                  <a:lnTo>
                    <a:pt x="1105992" y="686943"/>
                  </a:lnTo>
                  <a:lnTo>
                    <a:pt x="1038707" y="657898"/>
                  </a:lnTo>
                  <a:lnTo>
                    <a:pt x="1038707" y="726617"/>
                  </a:lnTo>
                  <a:lnTo>
                    <a:pt x="936752" y="766965"/>
                  </a:lnTo>
                  <a:lnTo>
                    <a:pt x="936752" y="686943"/>
                  </a:lnTo>
                  <a:lnTo>
                    <a:pt x="1038707" y="726617"/>
                  </a:lnTo>
                  <a:lnTo>
                    <a:pt x="1038707" y="657898"/>
                  </a:lnTo>
                  <a:lnTo>
                    <a:pt x="806297" y="557542"/>
                  </a:lnTo>
                  <a:lnTo>
                    <a:pt x="806297" y="637120"/>
                  </a:lnTo>
                  <a:lnTo>
                    <a:pt x="875626" y="664286"/>
                  </a:lnTo>
                  <a:lnTo>
                    <a:pt x="875626" y="791337"/>
                  </a:lnTo>
                  <a:lnTo>
                    <a:pt x="806297" y="819569"/>
                  </a:lnTo>
                  <a:lnTo>
                    <a:pt x="806297" y="900887"/>
                  </a:lnTo>
                  <a:lnTo>
                    <a:pt x="1114564" y="766965"/>
                  </a:lnTo>
                  <a:lnTo>
                    <a:pt x="1133957" y="758532"/>
                  </a:lnTo>
                  <a:lnTo>
                    <a:pt x="1133957" y="699020"/>
                  </a:lnTo>
                  <a:close/>
                </a:path>
                <a:path w="1134109" h="3205480">
                  <a:moveTo>
                    <a:pt x="1133957" y="284060"/>
                  </a:moveTo>
                  <a:lnTo>
                    <a:pt x="1072832" y="284060"/>
                  </a:lnTo>
                  <a:lnTo>
                    <a:pt x="1072832" y="356108"/>
                  </a:lnTo>
                  <a:lnTo>
                    <a:pt x="1072769" y="410679"/>
                  </a:lnTo>
                  <a:lnTo>
                    <a:pt x="1059865" y="450786"/>
                  </a:lnTo>
                  <a:lnTo>
                    <a:pt x="1043228" y="459206"/>
                  </a:lnTo>
                  <a:lnTo>
                    <a:pt x="1025956" y="459206"/>
                  </a:lnTo>
                  <a:lnTo>
                    <a:pt x="1003261" y="438912"/>
                  </a:lnTo>
                  <a:lnTo>
                    <a:pt x="1000899" y="433108"/>
                  </a:lnTo>
                  <a:lnTo>
                    <a:pt x="999604" y="426402"/>
                  </a:lnTo>
                  <a:lnTo>
                    <a:pt x="999172" y="419303"/>
                  </a:lnTo>
                  <a:lnTo>
                    <a:pt x="998512" y="411975"/>
                  </a:lnTo>
                  <a:lnTo>
                    <a:pt x="998308" y="405269"/>
                  </a:lnTo>
                  <a:lnTo>
                    <a:pt x="998308" y="356108"/>
                  </a:lnTo>
                  <a:lnTo>
                    <a:pt x="1072832" y="356108"/>
                  </a:lnTo>
                  <a:lnTo>
                    <a:pt x="1072832" y="284060"/>
                  </a:lnTo>
                  <a:lnTo>
                    <a:pt x="806297" y="284060"/>
                  </a:lnTo>
                  <a:lnTo>
                    <a:pt x="806297" y="356108"/>
                  </a:lnTo>
                  <a:lnTo>
                    <a:pt x="937183" y="356108"/>
                  </a:lnTo>
                  <a:lnTo>
                    <a:pt x="937183" y="391706"/>
                  </a:lnTo>
                  <a:lnTo>
                    <a:pt x="806297" y="460273"/>
                  </a:lnTo>
                  <a:lnTo>
                    <a:pt x="806297" y="546557"/>
                  </a:lnTo>
                  <a:lnTo>
                    <a:pt x="944727" y="463524"/>
                  </a:lnTo>
                  <a:lnTo>
                    <a:pt x="949083" y="479767"/>
                  </a:lnTo>
                  <a:lnTo>
                    <a:pt x="975423" y="516140"/>
                  </a:lnTo>
                  <a:lnTo>
                    <a:pt x="1017701" y="532942"/>
                  </a:lnTo>
                  <a:lnTo>
                    <a:pt x="1034389" y="534047"/>
                  </a:lnTo>
                  <a:lnTo>
                    <a:pt x="1048194" y="533438"/>
                  </a:lnTo>
                  <a:lnTo>
                    <a:pt x="1091438" y="518769"/>
                  </a:lnTo>
                  <a:lnTo>
                    <a:pt x="1118260" y="488594"/>
                  </a:lnTo>
                  <a:lnTo>
                    <a:pt x="1127785" y="463524"/>
                  </a:lnTo>
                  <a:lnTo>
                    <a:pt x="1128915" y="459206"/>
                  </a:lnTo>
                  <a:lnTo>
                    <a:pt x="1129207" y="458114"/>
                  </a:lnTo>
                  <a:lnTo>
                    <a:pt x="1131303" y="446760"/>
                  </a:lnTo>
                  <a:lnTo>
                    <a:pt x="1132674" y="435889"/>
                  </a:lnTo>
                  <a:lnTo>
                    <a:pt x="1132789" y="435038"/>
                  </a:lnTo>
                  <a:lnTo>
                    <a:pt x="1133665" y="422998"/>
                  </a:lnTo>
                  <a:lnTo>
                    <a:pt x="1133754" y="419303"/>
                  </a:lnTo>
                  <a:lnTo>
                    <a:pt x="1133817" y="416483"/>
                  </a:lnTo>
                  <a:lnTo>
                    <a:pt x="1133919" y="411975"/>
                  </a:lnTo>
                  <a:lnTo>
                    <a:pt x="1133957" y="284060"/>
                  </a:lnTo>
                  <a:close/>
                </a:path>
                <a:path w="1134109" h="3205480">
                  <a:moveTo>
                    <a:pt x="1133957" y="0"/>
                  </a:moveTo>
                  <a:lnTo>
                    <a:pt x="1070000" y="0"/>
                  </a:lnTo>
                  <a:lnTo>
                    <a:pt x="1070000" y="92646"/>
                  </a:lnTo>
                  <a:lnTo>
                    <a:pt x="806297" y="92646"/>
                  </a:lnTo>
                  <a:lnTo>
                    <a:pt x="806297" y="164985"/>
                  </a:lnTo>
                  <a:lnTo>
                    <a:pt x="1070000" y="164985"/>
                  </a:lnTo>
                  <a:lnTo>
                    <a:pt x="1070000" y="257632"/>
                  </a:lnTo>
                  <a:lnTo>
                    <a:pt x="1133957" y="257632"/>
                  </a:lnTo>
                  <a:lnTo>
                    <a:pt x="1133957" y="164985"/>
                  </a:lnTo>
                  <a:lnTo>
                    <a:pt x="1133957" y="92646"/>
                  </a:lnTo>
                  <a:lnTo>
                    <a:pt x="113395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defTabSz="685800"/>
              <a:endParaRPr sz="1350"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A7D3F897-9281-F1D5-250F-4EB3C25487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27" y="5419344"/>
              <a:ext cx="7303008" cy="122834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2FF0DC0F-8089-01F4-0C6C-5535C82778D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3432" y="5565647"/>
              <a:ext cx="2142744" cy="108204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C76EA80A-618F-02EC-10D0-0D3AC8469D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1999" y="5818632"/>
              <a:ext cx="1551431" cy="576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850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2401011"/>
            <a:ext cx="641654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D96B99"/>
                </a:solidFill>
              </a:rPr>
              <a:t>BREAK</a:t>
            </a:r>
            <a:endParaRPr sz="5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1694856"/>
              <a:ext cx="1845498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2297379"/>
            <a:ext cx="5053965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0"/>
              </a:spcBef>
            </a:pPr>
            <a:r>
              <a:rPr sz="4500" spc="-10" dirty="0">
                <a:solidFill>
                  <a:srgbClr val="D96B99"/>
                </a:solidFill>
              </a:rPr>
              <a:t>WORKSHOP:</a:t>
            </a:r>
            <a:endParaRPr sz="4500"/>
          </a:p>
          <a:p>
            <a:pPr marL="12700">
              <a:lnSpc>
                <a:spcPts val="6000"/>
              </a:lnSpc>
            </a:pPr>
            <a:r>
              <a:rPr sz="6000" b="0" spc="-40" dirty="0">
                <a:solidFill>
                  <a:srgbClr val="F8F8F8"/>
                </a:solidFill>
                <a:latin typeface="Calibri"/>
                <a:cs typeface="Calibri"/>
              </a:rPr>
              <a:t>Trade</a:t>
            </a:r>
            <a:r>
              <a:rPr sz="6000" b="0" spc="-295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6000" b="0" spc="-20" dirty="0">
                <a:solidFill>
                  <a:srgbClr val="F8F8F8"/>
                </a:solidFill>
                <a:latin typeface="Calibri"/>
                <a:cs typeface="Calibri"/>
              </a:rPr>
              <a:t>Resources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1694856"/>
              <a:ext cx="1845498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2851" cy="3822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00771" y="220979"/>
            <a:ext cx="393700" cy="251460"/>
            <a:chOff x="7700771" y="220979"/>
            <a:chExt cx="393700" cy="251460"/>
          </a:xfrm>
        </p:grpSpPr>
        <p:sp>
          <p:nvSpPr>
            <p:cNvPr id="4" name="object 4"/>
            <p:cNvSpPr/>
            <p:nvPr/>
          </p:nvSpPr>
          <p:spPr>
            <a:xfrm>
              <a:off x="7700771" y="220979"/>
              <a:ext cx="393700" cy="194310"/>
            </a:xfrm>
            <a:custGeom>
              <a:avLst/>
              <a:gdLst/>
              <a:ahLst/>
              <a:cxnLst/>
              <a:rect l="l" t="t" r="r" b="b"/>
              <a:pathLst>
                <a:path w="393700" h="194309">
                  <a:moveTo>
                    <a:pt x="148853" y="175119"/>
                  </a:moveTo>
                  <a:lnTo>
                    <a:pt x="109125" y="175119"/>
                  </a:lnTo>
                  <a:lnTo>
                    <a:pt x="150231" y="193715"/>
                  </a:lnTo>
                  <a:lnTo>
                    <a:pt x="153322" y="194278"/>
                  </a:lnTo>
                  <a:lnTo>
                    <a:pt x="163936" y="188221"/>
                  </a:lnTo>
                  <a:lnTo>
                    <a:pt x="161125" y="186107"/>
                  </a:lnTo>
                  <a:lnTo>
                    <a:pt x="148853" y="175119"/>
                  </a:lnTo>
                  <a:close/>
                </a:path>
                <a:path w="393700" h="194309">
                  <a:moveTo>
                    <a:pt x="346145" y="135601"/>
                  </a:moveTo>
                  <a:lnTo>
                    <a:pt x="233857" y="135601"/>
                  </a:lnTo>
                  <a:lnTo>
                    <a:pt x="292312" y="146163"/>
                  </a:lnTo>
                  <a:lnTo>
                    <a:pt x="360753" y="180895"/>
                  </a:lnTo>
                  <a:lnTo>
                    <a:pt x="363854" y="181458"/>
                  </a:lnTo>
                  <a:lnTo>
                    <a:pt x="376285" y="174133"/>
                  </a:lnTo>
                  <a:lnTo>
                    <a:pt x="373475" y="172020"/>
                  </a:lnTo>
                  <a:lnTo>
                    <a:pt x="339751" y="138840"/>
                  </a:lnTo>
                  <a:lnTo>
                    <a:pt x="346145" y="135601"/>
                  </a:lnTo>
                  <a:close/>
                </a:path>
                <a:path w="393700" h="194309">
                  <a:moveTo>
                    <a:pt x="32393" y="142079"/>
                  </a:moveTo>
                  <a:lnTo>
                    <a:pt x="21782" y="148069"/>
                  </a:lnTo>
                  <a:lnTo>
                    <a:pt x="26420" y="148914"/>
                  </a:lnTo>
                  <a:lnTo>
                    <a:pt x="89662" y="168357"/>
                  </a:lnTo>
                  <a:lnTo>
                    <a:pt x="84462" y="170610"/>
                  </a:lnTo>
                  <a:lnTo>
                    <a:pt x="87975" y="177654"/>
                  </a:lnTo>
                  <a:lnTo>
                    <a:pt x="93175" y="175400"/>
                  </a:lnTo>
                  <a:lnTo>
                    <a:pt x="109125" y="175119"/>
                  </a:lnTo>
                  <a:lnTo>
                    <a:pt x="148853" y="175119"/>
                  </a:lnTo>
                  <a:lnTo>
                    <a:pt x="143345" y="170188"/>
                  </a:lnTo>
                  <a:lnTo>
                    <a:pt x="167331" y="164744"/>
                  </a:lnTo>
                  <a:lnTo>
                    <a:pt x="190287" y="156751"/>
                  </a:lnTo>
                  <a:lnTo>
                    <a:pt x="199111" y="152792"/>
                  </a:lnTo>
                  <a:lnTo>
                    <a:pt x="100413" y="152792"/>
                  </a:lnTo>
                  <a:lnTo>
                    <a:pt x="38577" y="143206"/>
                  </a:lnTo>
                  <a:lnTo>
                    <a:pt x="32393" y="142079"/>
                  </a:lnTo>
                  <a:close/>
                </a:path>
                <a:path w="393700" h="194309">
                  <a:moveTo>
                    <a:pt x="107654" y="95172"/>
                  </a:moveTo>
                  <a:lnTo>
                    <a:pt x="104281" y="96158"/>
                  </a:lnTo>
                  <a:lnTo>
                    <a:pt x="95213" y="102495"/>
                  </a:lnTo>
                  <a:lnTo>
                    <a:pt x="96197" y="105810"/>
                  </a:lnTo>
                  <a:lnTo>
                    <a:pt x="100413" y="152792"/>
                  </a:lnTo>
                  <a:lnTo>
                    <a:pt x="199111" y="152792"/>
                  </a:lnTo>
                  <a:lnTo>
                    <a:pt x="212401" y="146829"/>
                  </a:lnTo>
                  <a:lnTo>
                    <a:pt x="233857" y="135601"/>
                  </a:lnTo>
                  <a:lnTo>
                    <a:pt x="346145" y="135601"/>
                  </a:lnTo>
                  <a:lnTo>
                    <a:pt x="346701" y="135319"/>
                  </a:lnTo>
                  <a:lnTo>
                    <a:pt x="350636" y="131235"/>
                  </a:lnTo>
                  <a:lnTo>
                    <a:pt x="350701" y="130878"/>
                  </a:lnTo>
                  <a:lnTo>
                    <a:pt x="137725" y="130878"/>
                  </a:lnTo>
                  <a:lnTo>
                    <a:pt x="136460" y="129047"/>
                  </a:lnTo>
                  <a:lnTo>
                    <a:pt x="134914" y="128766"/>
                  </a:lnTo>
                  <a:lnTo>
                    <a:pt x="110670" y="95736"/>
                  </a:lnTo>
                  <a:lnTo>
                    <a:pt x="107654" y="95172"/>
                  </a:lnTo>
                  <a:close/>
                </a:path>
                <a:path w="393700" h="194309">
                  <a:moveTo>
                    <a:pt x="139551" y="129611"/>
                  </a:moveTo>
                  <a:lnTo>
                    <a:pt x="137725" y="130878"/>
                  </a:lnTo>
                  <a:lnTo>
                    <a:pt x="350701" y="130878"/>
                  </a:lnTo>
                  <a:lnTo>
                    <a:pt x="350882" y="129892"/>
                  </a:lnTo>
                  <a:lnTo>
                    <a:pt x="141097" y="129892"/>
                  </a:lnTo>
                  <a:lnTo>
                    <a:pt x="139551" y="129611"/>
                  </a:lnTo>
                  <a:close/>
                </a:path>
                <a:path w="393700" h="194309">
                  <a:moveTo>
                    <a:pt x="9204" y="32689"/>
                  </a:moveTo>
                  <a:lnTo>
                    <a:pt x="0" y="39146"/>
                  </a:lnTo>
                  <a:lnTo>
                    <a:pt x="0" y="43485"/>
                  </a:lnTo>
                  <a:lnTo>
                    <a:pt x="842" y="43956"/>
                  </a:lnTo>
                  <a:lnTo>
                    <a:pt x="132947" y="86994"/>
                  </a:lnTo>
                  <a:lnTo>
                    <a:pt x="166821" y="110664"/>
                  </a:lnTo>
                  <a:lnTo>
                    <a:pt x="141097" y="129892"/>
                  </a:lnTo>
                  <a:lnTo>
                    <a:pt x="350882" y="129892"/>
                  </a:lnTo>
                  <a:lnTo>
                    <a:pt x="351760" y="125104"/>
                  </a:lnTo>
                  <a:lnTo>
                    <a:pt x="351057" y="120175"/>
                  </a:lnTo>
                  <a:lnTo>
                    <a:pt x="350708" y="118973"/>
                  </a:lnTo>
                  <a:lnTo>
                    <a:pt x="317895" y="118973"/>
                  </a:lnTo>
                  <a:lnTo>
                    <a:pt x="299132" y="99604"/>
                  </a:lnTo>
                  <a:lnTo>
                    <a:pt x="325242" y="84083"/>
                  </a:lnTo>
                  <a:lnTo>
                    <a:pt x="340102" y="73897"/>
                  </a:lnTo>
                  <a:lnTo>
                    <a:pt x="227524" y="73897"/>
                  </a:lnTo>
                  <a:lnTo>
                    <a:pt x="224433" y="73334"/>
                  </a:lnTo>
                  <a:lnTo>
                    <a:pt x="223548" y="67354"/>
                  </a:lnTo>
                  <a:lnTo>
                    <a:pt x="223484" y="66921"/>
                  </a:lnTo>
                  <a:lnTo>
                    <a:pt x="189022" y="66921"/>
                  </a:lnTo>
                  <a:lnTo>
                    <a:pt x="9204" y="32689"/>
                  </a:lnTo>
                  <a:close/>
                </a:path>
                <a:path w="393700" h="194309">
                  <a:moveTo>
                    <a:pt x="340097" y="110242"/>
                  </a:moveTo>
                  <a:lnTo>
                    <a:pt x="335254" y="110946"/>
                  </a:lnTo>
                  <a:lnTo>
                    <a:pt x="328790" y="111368"/>
                  </a:lnTo>
                  <a:lnTo>
                    <a:pt x="317895" y="118973"/>
                  </a:lnTo>
                  <a:lnTo>
                    <a:pt x="350708" y="118973"/>
                  </a:lnTo>
                  <a:lnTo>
                    <a:pt x="350074" y="116795"/>
                  </a:lnTo>
                  <a:lnTo>
                    <a:pt x="347263" y="114748"/>
                  </a:lnTo>
                  <a:lnTo>
                    <a:pt x="344734" y="111087"/>
                  </a:lnTo>
                  <a:lnTo>
                    <a:pt x="340097" y="110242"/>
                  </a:lnTo>
                  <a:close/>
                </a:path>
                <a:path w="393700" h="194309">
                  <a:moveTo>
                    <a:pt x="376002" y="0"/>
                  </a:moveTo>
                  <a:lnTo>
                    <a:pt x="334161" y="8994"/>
                  </a:lnTo>
                  <a:lnTo>
                    <a:pt x="283534" y="36285"/>
                  </a:lnTo>
                  <a:lnTo>
                    <a:pt x="275122" y="41903"/>
                  </a:lnTo>
                  <a:lnTo>
                    <a:pt x="257721" y="53093"/>
                  </a:lnTo>
                  <a:lnTo>
                    <a:pt x="249314" y="58753"/>
                  </a:lnTo>
                  <a:lnTo>
                    <a:pt x="227524" y="73897"/>
                  </a:lnTo>
                  <a:lnTo>
                    <a:pt x="340102" y="73897"/>
                  </a:lnTo>
                  <a:lnTo>
                    <a:pt x="349647" y="67354"/>
                  </a:lnTo>
                  <a:lnTo>
                    <a:pt x="371298" y="47733"/>
                  </a:lnTo>
                  <a:lnTo>
                    <a:pt x="389147" y="23535"/>
                  </a:lnTo>
                  <a:lnTo>
                    <a:pt x="393192" y="12960"/>
                  </a:lnTo>
                  <a:lnTo>
                    <a:pt x="392766" y="6852"/>
                  </a:lnTo>
                  <a:lnTo>
                    <a:pt x="388039" y="3837"/>
                  </a:lnTo>
                  <a:lnTo>
                    <a:pt x="378673" y="2542"/>
                  </a:lnTo>
                  <a:lnTo>
                    <a:pt x="376002" y="0"/>
                  </a:lnTo>
                  <a:close/>
                </a:path>
                <a:path w="393700" h="194309">
                  <a:moveTo>
                    <a:pt x="211611" y="57555"/>
                  </a:moveTo>
                  <a:lnTo>
                    <a:pt x="203290" y="58330"/>
                  </a:lnTo>
                  <a:lnTo>
                    <a:pt x="198371" y="59034"/>
                  </a:lnTo>
                  <a:lnTo>
                    <a:pt x="194428" y="63119"/>
                  </a:lnTo>
                  <a:lnTo>
                    <a:pt x="189022" y="66921"/>
                  </a:lnTo>
                  <a:lnTo>
                    <a:pt x="223484" y="66921"/>
                  </a:lnTo>
                  <a:lnTo>
                    <a:pt x="223146" y="64640"/>
                  </a:lnTo>
                  <a:lnTo>
                    <a:pt x="218551" y="59519"/>
                  </a:lnTo>
                  <a:lnTo>
                    <a:pt x="211611" y="57555"/>
                  </a:lnTo>
                  <a:close/>
                </a:path>
              </a:pathLst>
            </a:custGeom>
            <a:solidFill>
              <a:srgbClr val="274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65067" y="453648"/>
              <a:ext cx="285115" cy="19050"/>
            </a:xfrm>
            <a:custGeom>
              <a:avLst/>
              <a:gdLst/>
              <a:ahLst/>
              <a:cxnLst/>
              <a:rect l="l" t="t" r="r" b="b"/>
              <a:pathLst>
                <a:path w="285115" h="19050">
                  <a:moveTo>
                    <a:pt x="280401" y="0"/>
                  </a:moveTo>
                  <a:lnTo>
                    <a:pt x="9345" y="0"/>
                  </a:lnTo>
                  <a:lnTo>
                    <a:pt x="4183" y="0"/>
                  </a:lnTo>
                  <a:lnTo>
                    <a:pt x="0" y="4194"/>
                  </a:lnTo>
                  <a:lnTo>
                    <a:pt x="0" y="14543"/>
                  </a:lnTo>
                  <a:lnTo>
                    <a:pt x="4183" y="18737"/>
                  </a:lnTo>
                  <a:lnTo>
                    <a:pt x="280401" y="18737"/>
                  </a:lnTo>
                  <a:lnTo>
                    <a:pt x="284589" y="14543"/>
                  </a:lnTo>
                  <a:lnTo>
                    <a:pt x="284589" y="4195"/>
                  </a:lnTo>
                  <a:lnTo>
                    <a:pt x="280401" y="0"/>
                  </a:lnTo>
                  <a:close/>
                </a:path>
              </a:pathLst>
            </a:custGeom>
            <a:solidFill>
              <a:srgbClr val="F69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6175" y="221128"/>
            <a:ext cx="257877" cy="25132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696195" y="195415"/>
            <a:ext cx="262255" cy="251460"/>
            <a:chOff x="8696195" y="195415"/>
            <a:chExt cx="262255" cy="2514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5130" y="295880"/>
              <a:ext cx="217233" cy="150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96195" y="224070"/>
              <a:ext cx="262255" cy="160020"/>
            </a:xfrm>
            <a:custGeom>
              <a:avLst/>
              <a:gdLst/>
              <a:ahLst/>
              <a:cxnLst/>
              <a:rect l="l" t="t" r="r" b="b"/>
              <a:pathLst>
                <a:path w="262254" h="160020">
                  <a:moveTo>
                    <a:pt x="255838" y="0"/>
                  </a:moveTo>
                  <a:lnTo>
                    <a:pt x="251970" y="0"/>
                  </a:lnTo>
                  <a:lnTo>
                    <a:pt x="240566" y="531"/>
                  </a:lnTo>
                  <a:lnTo>
                    <a:pt x="217777" y="1630"/>
                  </a:lnTo>
                  <a:lnTo>
                    <a:pt x="204364" y="2260"/>
                  </a:lnTo>
                  <a:lnTo>
                    <a:pt x="195461" y="11938"/>
                  </a:lnTo>
                  <a:lnTo>
                    <a:pt x="198592" y="15136"/>
                  </a:lnTo>
                  <a:lnTo>
                    <a:pt x="200111" y="16610"/>
                  </a:lnTo>
                  <a:lnTo>
                    <a:pt x="203927" y="20496"/>
                  </a:lnTo>
                  <a:lnTo>
                    <a:pt x="206516" y="23196"/>
                  </a:lnTo>
                  <a:lnTo>
                    <a:pt x="209210" y="25902"/>
                  </a:lnTo>
                  <a:lnTo>
                    <a:pt x="211904" y="28503"/>
                  </a:lnTo>
                  <a:lnTo>
                    <a:pt x="119965" y="120915"/>
                  </a:lnTo>
                  <a:lnTo>
                    <a:pt x="78672" y="79430"/>
                  </a:lnTo>
                  <a:lnTo>
                    <a:pt x="76226" y="76921"/>
                  </a:lnTo>
                  <a:lnTo>
                    <a:pt x="72900" y="75545"/>
                  </a:lnTo>
                  <a:lnTo>
                    <a:pt x="65855" y="75545"/>
                  </a:lnTo>
                  <a:lnTo>
                    <a:pt x="62577" y="76921"/>
                  </a:lnTo>
                  <a:lnTo>
                    <a:pt x="60130" y="79430"/>
                  </a:lnTo>
                  <a:lnTo>
                    <a:pt x="5088" y="134623"/>
                  </a:lnTo>
                  <a:lnTo>
                    <a:pt x="0" y="139786"/>
                  </a:lnTo>
                  <a:lnTo>
                    <a:pt x="0" y="148141"/>
                  </a:lnTo>
                  <a:lnTo>
                    <a:pt x="5088" y="153304"/>
                  </a:lnTo>
                  <a:lnTo>
                    <a:pt x="7583" y="155762"/>
                  </a:lnTo>
                  <a:lnTo>
                    <a:pt x="10030" y="158268"/>
                  </a:lnTo>
                  <a:lnTo>
                    <a:pt x="13356" y="159644"/>
                  </a:lnTo>
                  <a:lnTo>
                    <a:pt x="20402" y="159644"/>
                  </a:lnTo>
                  <a:lnTo>
                    <a:pt x="23680" y="158268"/>
                  </a:lnTo>
                  <a:lnTo>
                    <a:pt x="69378" y="112357"/>
                  </a:lnTo>
                  <a:lnTo>
                    <a:pt x="113117" y="156299"/>
                  </a:lnTo>
                  <a:lnTo>
                    <a:pt x="116443" y="157728"/>
                  </a:lnTo>
                  <a:lnTo>
                    <a:pt x="123539" y="157728"/>
                  </a:lnTo>
                  <a:lnTo>
                    <a:pt x="126768" y="156299"/>
                  </a:lnTo>
                  <a:lnTo>
                    <a:pt x="129312" y="153842"/>
                  </a:lnTo>
                  <a:lnTo>
                    <a:pt x="232990" y="49642"/>
                  </a:lnTo>
                  <a:lnTo>
                    <a:pt x="244731" y="61391"/>
                  </a:lnTo>
                  <a:lnTo>
                    <a:pt x="246100" y="62813"/>
                  </a:lnTo>
                  <a:lnTo>
                    <a:pt x="248057" y="64733"/>
                  </a:lnTo>
                  <a:lnTo>
                    <a:pt x="252218" y="64733"/>
                  </a:lnTo>
                  <a:lnTo>
                    <a:pt x="253438" y="64386"/>
                  </a:lnTo>
                  <a:lnTo>
                    <a:pt x="260160" y="47020"/>
                  </a:lnTo>
                  <a:lnTo>
                    <a:pt x="260498" y="39590"/>
                  </a:lnTo>
                  <a:lnTo>
                    <a:pt x="261219" y="24723"/>
                  </a:lnTo>
                  <a:lnTo>
                    <a:pt x="261904" y="9776"/>
                  </a:lnTo>
                  <a:lnTo>
                    <a:pt x="262100" y="6683"/>
                  </a:lnTo>
                  <a:lnTo>
                    <a:pt x="261363" y="4272"/>
                  </a:lnTo>
                  <a:lnTo>
                    <a:pt x="259699" y="2555"/>
                  </a:lnTo>
                  <a:lnTo>
                    <a:pt x="258186" y="884"/>
                  </a:lnTo>
                  <a:lnTo>
                    <a:pt x="255838" y="0"/>
                  </a:lnTo>
                  <a:close/>
                </a:path>
              </a:pathLst>
            </a:custGeom>
            <a:solidFill>
              <a:srgbClr val="274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94193" y="195415"/>
              <a:ext cx="59055" cy="101600"/>
            </a:xfrm>
            <a:custGeom>
              <a:avLst/>
              <a:gdLst/>
              <a:ahLst/>
              <a:cxnLst/>
              <a:rect l="l" t="t" r="r" b="b"/>
              <a:pathLst>
                <a:path w="59054" h="101600">
                  <a:moveTo>
                    <a:pt x="33322" y="0"/>
                  </a:moveTo>
                  <a:lnTo>
                    <a:pt x="25443" y="0"/>
                  </a:lnTo>
                  <a:lnTo>
                    <a:pt x="22260" y="3191"/>
                  </a:lnTo>
                  <a:lnTo>
                    <a:pt x="22260" y="12777"/>
                  </a:lnTo>
                  <a:lnTo>
                    <a:pt x="14178" y="15492"/>
                  </a:lnTo>
                  <a:lnTo>
                    <a:pt x="7939" y="20230"/>
                  </a:lnTo>
                  <a:lnTo>
                    <a:pt x="3921" y="26746"/>
                  </a:lnTo>
                  <a:lnTo>
                    <a:pt x="2497" y="34794"/>
                  </a:lnTo>
                  <a:lnTo>
                    <a:pt x="2497" y="34991"/>
                  </a:lnTo>
                  <a:lnTo>
                    <a:pt x="39825" y="61240"/>
                  </a:lnTo>
                  <a:lnTo>
                    <a:pt x="42369" y="63357"/>
                  </a:lnTo>
                  <a:lnTo>
                    <a:pt x="42369" y="72203"/>
                  </a:lnTo>
                  <a:lnTo>
                    <a:pt x="38312" y="74857"/>
                  </a:lnTo>
                  <a:lnTo>
                    <a:pt x="24269" y="74857"/>
                  </a:lnTo>
                  <a:lnTo>
                    <a:pt x="18106" y="72301"/>
                  </a:lnTo>
                  <a:lnTo>
                    <a:pt x="12431" y="68075"/>
                  </a:lnTo>
                  <a:lnTo>
                    <a:pt x="11355" y="67334"/>
                  </a:lnTo>
                  <a:lnTo>
                    <a:pt x="9835" y="66600"/>
                  </a:lnTo>
                  <a:lnTo>
                    <a:pt x="3424" y="66600"/>
                  </a:lnTo>
                  <a:lnTo>
                    <a:pt x="0" y="69942"/>
                  </a:lnTo>
                  <a:lnTo>
                    <a:pt x="0" y="76822"/>
                  </a:lnTo>
                  <a:lnTo>
                    <a:pt x="1324" y="79181"/>
                  </a:lnTo>
                  <a:lnTo>
                    <a:pt x="3130" y="80459"/>
                  </a:lnTo>
                  <a:lnTo>
                    <a:pt x="8909" y="84640"/>
                  </a:lnTo>
                  <a:lnTo>
                    <a:pt x="15510" y="87241"/>
                  </a:lnTo>
                  <a:lnTo>
                    <a:pt x="22260" y="88519"/>
                  </a:lnTo>
                  <a:lnTo>
                    <a:pt x="22260" y="98400"/>
                  </a:lnTo>
                  <a:lnTo>
                    <a:pt x="25443" y="101591"/>
                  </a:lnTo>
                  <a:lnTo>
                    <a:pt x="33322" y="101591"/>
                  </a:lnTo>
                  <a:lnTo>
                    <a:pt x="36499" y="98400"/>
                  </a:lnTo>
                  <a:lnTo>
                    <a:pt x="36499" y="89109"/>
                  </a:lnTo>
                  <a:lnTo>
                    <a:pt x="45586" y="86705"/>
                  </a:lnTo>
                  <a:lnTo>
                    <a:pt x="52598" y="82001"/>
                  </a:lnTo>
                  <a:lnTo>
                    <a:pt x="57115" y="75112"/>
                  </a:lnTo>
                  <a:lnTo>
                    <a:pt x="58714" y="66155"/>
                  </a:lnTo>
                  <a:lnTo>
                    <a:pt x="58714" y="65958"/>
                  </a:lnTo>
                  <a:lnTo>
                    <a:pt x="22064" y="40056"/>
                  </a:lnTo>
                  <a:lnTo>
                    <a:pt x="18836" y="38431"/>
                  </a:lnTo>
                  <a:lnTo>
                    <a:pt x="18836" y="29637"/>
                  </a:lnTo>
                  <a:lnTo>
                    <a:pt x="22162" y="26734"/>
                  </a:lnTo>
                  <a:lnTo>
                    <a:pt x="33616" y="26734"/>
                  </a:lnTo>
                  <a:lnTo>
                    <a:pt x="38749" y="28556"/>
                  </a:lnTo>
                  <a:lnTo>
                    <a:pt x="44182" y="31799"/>
                  </a:lnTo>
                  <a:lnTo>
                    <a:pt x="45454" y="32533"/>
                  </a:lnTo>
                  <a:lnTo>
                    <a:pt x="46778" y="32979"/>
                  </a:lnTo>
                  <a:lnTo>
                    <a:pt x="52648" y="32979"/>
                  </a:lnTo>
                  <a:lnTo>
                    <a:pt x="56072" y="29637"/>
                  </a:lnTo>
                  <a:lnTo>
                    <a:pt x="56072" y="22115"/>
                  </a:lnTo>
                  <a:lnTo>
                    <a:pt x="54259" y="19854"/>
                  </a:lnTo>
                  <a:lnTo>
                    <a:pt x="52400" y="18773"/>
                  </a:lnTo>
                  <a:lnTo>
                    <a:pt x="47704" y="15772"/>
                  </a:lnTo>
                  <a:lnTo>
                    <a:pt x="42368" y="13760"/>
                  </a:lnTo>
                  <a:lnTo>
                    <a:pt x="36498" y="12823"/>
                  </a:lnTo>
                  <a:lnTo>
                    <a:pt x="36498" y="3191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rgbClr val="F69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592" y="4108703"/>
            <a:ext cx="5756148" cy="8488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8016" y="4383023"/>
            <a:ext cx="1184148" cy="556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2200" y="4357115"/>
            <a:ext cx="1277111" cy="46939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WORKSHOP</a:t>
            </a:r>
          </a:p>
          <a:p>
            <a:pPr marL="278130">
              <a:lnSpc>
                <a:spcPct val="100000"/>
              </a:lnSpc>
              <a:spcBef>
                <a:spcPts val="75"/>
              </a:spcBef>
            </a:pP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TRA</a:t>
            </a:r>
            <a:r>
              <a:rPr sz="3600" b="0" dirty="0">
                <a:solidFill>
                  <a:srgbClr val="3C587D"/>
                </a:solidFill>
                <a:latin typeface="Calibri"/>
                <a:cs typeface="Calibri"/>
              </a:rPr>
              <a:t>DE</a:t>
            </a:r>
            <a:r>
              <a:rPr sz="3600" b="0" spc="-90" dirty="0">
                <a:solidFill>
                  <a:srgbClr val="3C587D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RESOURCES</a:t>
            </a:r>
            <a:r>
              <a:rPr sz="3600" b="0" spc="-7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–</a:t>
            </a:r>
            <a:r>
              <a:rPr sz="3600" b="0" spc="-85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GROUP</a:t>
            </a:r>
            <a:r>
              <a:rPr sz="3600" b="0" spc="-7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spc="-50" dirty="0">
                <a:solidFill>
                  <a:srgbClr val="073D88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680" y="1525698"/>
            <a:ext cx="6812915" cy="1881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24100"/>
              </a:lnSpc>
              <a:spcBef>
                <a:spcPts val="110"/>
              </a:spcBef>
            </a:pPr>
            <a:r>
              <a:rPr sz="1800" b="0" spc="-20" dirty="0">
                <a:solidFill>
                  <a:srgbClr val="002060"/>
                </a:solidFill>
                <a:latin typeface="Calibri Light"/>
                <a:cs typeface="Calibri Light"/>
              </a:rPr>
              <a:t>You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have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potential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clients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lined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up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in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Vietnam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but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had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not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chosen</a:t>
            </a: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2060"/>
                </a:solidFill>
                <a:latin typeface="Calibri Light"/>
                <a:cs typeface="Calibri Light"/>
              </a:rPr>
              <a:t>this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market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as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priority.</a:t>
            </a:r>
            <a:r>
              <a:rPr sz="1800" b="0" spc="3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en-CA" sz="1800" b="0" dirty="0">
                <a:solidFill>
                  <a:srgbClr val="002060"/>
                </a:solidFill>
                <a:latin typeface="Calibri Light"/>
                <a:cs typeface="Calibri Light"/>
              </a:rPr>
              <a:t>You have a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potential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order</a:t>
            </a:r>
            <a:r>
              <a:rPr lang="en-CA" sz="1800" b="0" dirty="0">
                <a:solidFill>
                  <a:srgbClr val="002060"/>
                </a:solidFill>
                <a:latin typeface="Calibri Light"/>
                <a:cs typeface="Calibri Light"/>
              </a:rPr>
              <a:t> now, but it’s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not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enough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to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justify</a:t>
            </a:r>
            <a:r>
              <a:rPr sz="1800" b="0" spc="-6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en-CA" spc="-10" dirty="0">
                <a:solidFill>
                  <a:srgbClr val="002060"/>
                </a:solidFill>
                <a:latin typeface="Calibri Light"/>
                <a:cs typeface="Calibri Light"/>
              </a:rPr>
              <a:t>travelling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there</a:t>
            </a:r>
            <a:r>
              <a:rPr lang="en-CA" sz="1800" b="0" dirty="0">
                <a:solidFill>
                  <a:srgbClr val="002060"/>
                </a:solidFill>
                <a:latin typeface="Calibri Light"/>
                <a:cs typeface="Calibri Light"/>
              </a:rPr>
              <a:t> –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but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en-CA"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believe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there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may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be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more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opportunities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that</a:t>
            </a:r>
            <a:r>
              <a:rPr sz="1800" b="0" spc="-6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could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002060"/>
                </a:solidFill>
                <a:latin typeface="Calibri Light"/>
                <a:cs typeface="Calibri Light"/>
              </a:rPr>
              <a:t>come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of 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it.</a:t>
            </a:r>
            <a:endParaRPr sz="180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What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do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do?</a:t>
            </a:r>
            <a:endParaRPr sz="180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2851" cy="3822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00771" y="220979"/>
            <a:ext cx="393700" cy="251460"/>
            <a:chOff x="7700771" y="220979"/>
            <a:chExt cx="393700" cy="251460"/>
          </a:xfrm>
        </p:grpSpPr>
        <p:sp>
          <p:nvSpPr>
            <p:cNvPr id="4" name="object 4"/>
            <p:cNvSpPr/>
            <p:nvPr/>
          </p:nvSpPr>
          <p:spPr>
            <a:xfrm>
              <a:off x="7700771" y="220979"/>
              <a:ext cx="393700" cy="194310"/>
            </a:xfrm>
            <a:custGeom>
              <a:avLst/>
              <a:gdLst/>
              <a:ahLst/>
              <a:cxnLst/>
              <a:rect l="l" t="t" r="r" b="b"/>
              <a:pathLst>
                <a:path w="393700" h="194309">
                  <a:moveTo>
                    <a:pt x="148853" y="175119"/>
                  </a:moveTo>
                  <a:lnTo>
                    <a:pt x="109125" y="175119"/>
                  </a:lnTo>
                  <a:lnTo>
                    <a:pt x="150231" y="193715"/>
                  </a:lnTo>
                  <a:lnTo>
                    <a:pt x="153322" y="194278"/>
                  </a:lnTo>
                  <a:lnTo>
                    <a:pt x="163936" y="188221"/>
                  </a:lnTo>
                  <a:lnTo>
                    <a:pt x="161125" y="186107"/>
                  </a:lnTo>
                  <a:lnTo>
                    <a:pt x="148853" y="175119"/>
                  </a:lnTo>
                  <a:close/>
                </a:path>
                <a:path w="393700" h="194309">
                  <a:moveTo>
                    <a:pt x="346145" y="135601"/>
                  </a:moveTo>
                  <a:lnTo>
                    <a:pt x="233857" y="135601"/>
                  </a:lnTo>
                  <a:lnTo>
                    <a:pt x="292312" y="146163"/>
                  </a:lnTo>
                  <a:lnTo>
                    <a:pt x="360753" y="180895"/>
                  </a:lnTo>
                  <a:lnTo>
                    <a:pt x="363854" y="181458"/>
                  </a:lnTo>
                  <a:lnTo>
                    <a:pt x="376285" y="174133"/>
                  </a:lnTo>
                  <a:lnTo>
                    <a:pt x="373475" y="172020"/>
                  </a:lnTo>
                  <a:lnTo>
                    <a:pt x="339751" y="138840"/>
                  </a:lnTo>
                  <a:lnTo>
                    <a:pt x="346145" y="135601"/>
                  </a:lnTo>
                  <a:close/>
                </a:path>
                <a:path w="393700" h="194309">
                  <a:moveTo>
                    <a:pt x="32393" y="142079"/>
                  </a:moveTo>
                  <a:lnTo>
                    <a:pt x="21782" y="148069"/>
                  </a:lnTo>
                  <a:lnTo>
                    <a:pt x="26420" y="148914"/>
                  </a:lnTo>
                  <a:lnTo>
                    <a:pt x="89662" y="168357"/>
                  </a:lnTo>
                  <a:lnTo>
                    <a:pt x="84462" y="170610"/>
                  </a:lnTo>
                  <a:lnTo>
                    <a:pt x="87975" y="177654"/>
                  </a:lnTo>
                  <a:lnTo>
                    <a:pt x="93175" y="175400"/>
                  </a:lnTo>
                  <a:lnTo>
                    <a:pt x="109125" y="175119"/>
                  </a:lnTo>
                  <a:lnTo>
                    <a:pt x="148853" y="175119"/>
                  </a:lnTo>
                  <a:lnTo>
                    <a:pt x="143345" y="170188"/>
                  </a:lnTo>
                  <a:lnTo>
                    <a:pt x="167331" y="164744"/>
                  </a:lnTo>
                  <a:lnTo>
                    <a:pt x="190287" y="156751"/>
                  </a:lnTo>
                  <a:lnTo>
                    <a:pt x="199111" y="152792"/>
                  </a:lnTo>
                  <a:lnTo>
                    <a:pt x="100413" y="152792"/>
                  </a:lnTo>
                  <a:lnTo>
                    <a:pt x="38577" y="143206"/>
                  </a:lnTo>
                  <a:lnTo>
                    <a:pt x="32393" y="142079"/>
                  </a:lnTo>
                  <a:close/>
                </a:path>
                <a:path w="393700" h="194309">
                  <a:moveTo>
                    <a:pt x="107654" y="95172"/>
                  </a:moveTo>
                  <a:lnTo>
                    <a:pt x="104281" y="96158"/>
                  </a:lnTo>
                  <a:lnTo>
                    <a:pt x="95213" y="102495"/>
                  </a:lnTo>
                  <a:lnTo>
                    <a:pt x="96197" y="105810"/>
                  </a:lnTo>
                  <a:lnTo>
                    <a:pt x="100413" y="152792"/>
                  </a:lnTo>
                  <a:lnTo>
                    <a:pt x="199111" y="152792"/>
                  </a:lnTo>
                  <a:lnTo>
                    <a:pt x="212401" y="146829"/>
                  </a:lnTo>
                  <a:lnTo>
                    <a:pt x="233857" y="135601"/>
                  </a:lnTo>
                  <a:lnTo>
                    <a:pt x="346145" y="135601"/>
                  </a:lnTo>
                  <a:lnTo>
                    <a:pt x="346701" y="135319"/>
                  </a:lnTo>
                  <a:lnTo>
                    <a:pt x="350636" y="131235"/>
                  </a:lnTo>
                  <a:lnTo>
                    <a:pt x="350701" y="130878"/>
                  </a:lnTo>
                  <a:lnTo>
                    <a:pt x="137725" y="130878"/>
                  </a:lnTo>
                  <a:lnTo>
                    <a:pt x="136460" y="129047"/>
                  </a:lnTo>
                  <a:lnTo>
                    <a:pt x="134914" y="128766"/>
                  </a:lnTo>
                  <a:lnTo>
                    <a:pt x="110670" y="95736"/>
                  </a:lnTo>
                  <a:lnTo>
                    <a:pt x="107654" y="95172"/>
                  </a:lnTo>
                  <a:close/>
                </a:path>
                <a:path w="393700" h="194309">
                  <a:moveTo>
                    <a:pt x="139551" y="129611"/>
                  </a:moveTo>
                  <a:lnTo>
                    <a:pt x="137725" y="130878"/>
                  </a:lnTo>
                  <a:lnTo>
                    <a:pt x="350701" y="130878"/>
                  </a:lnTo>
                  <a:lnTo>
                    <a:pt x="350882" y="129892"/>
                  </a:lnTo>
                  <a:lnTo>
                    <a:pt x="141097" y="129892"/>
                  </a:lnTo>
                  <a:lnTo>
                    <a:pt x="139551" y="129611"/>
                  </a:lnTo>
                  <a:close/>
                </a:path>
                <a:path w="393700" h="194309">
                  <a:moveTo>
                    <a:pt x="9204" y="32689"/>
                  </a:moveTo>
                  <a:lnTo>
                    <a:pt x="0" y="39146"/>
                  </a:lnTo>
                  <a:lnTo>
                    <a:pt x="0" y="43485"/>
                  </a:lnTo>
                  <a:lnTo>
                    <a:pt x="842" y="43956"/>
                  </a:lnTo>
                  <a:lnTo>
                    <a:pt x="132947" y="86994"/>
                  </a:lnTo>
                  <a:lnTo>
                    <a:pt x="166821" y="110664"/>
                  </a:lnTo>
                  <a:lnTo>
                    <a:pt x="141097" y="129892"/>
                  </a:lnTo>
                  <a:lnTo>
                    <a:pt x="350882" y="129892"/>
                  </a:lnTo>
                  <a:lnTo>
                    <a:pt x="351760" y="125104"/>
                  </a:lnTo>
                  <a:lnTo>
                    <a:pt x="351057" y="120175"/>
                  </a:lnTo>
                  <a:lnTo>
                    <a:pt x="350708" y="118973"/>
                  </a:lnTo>
                  <a:lnTo>
                    <a:pt x="317895" y="118973"/>
                  </a:lnTo>
                  <a:lnTo>
                    <a:pt x="299132" y="99604"/>
                  </a:lnTo>
                  <a:lnTo>
                    <a:pt x="325242" y="84083"/>
                  </a:lnTo>
                  <a:lnTo>
                    <a:pt x="340102" y="73897"/>
                  </a:lnTo>
                  <a:lnTo>
                    <a:pt x="227524" y="73897"/>
                  </a:lnTo>
                  <a:lnTo>
                    <a:pt x="224433" y="73334"/>
                  </a:lnTo>
                  <a:lnTo>
                    <a:pt x="223548" y="67354"/>
                  </a:lnTo>
                  <a:lnTo>
                    <a:pt x="223484" y="66921"/>
                  </a:lnTo>
                  <a:lnTo>
                    <a:pt x="189022" y="66921"/>
                  </a:lnTo>
                  <a:lnTo>
                    <a:pt x="9204" y="32689"/>
                  </a:lnTo>
                  <a:close/>
                </a:path>
                <a:path w="393700" h="194309">
                  <a:moveTo>
                    <a:pt x="340097" y="110242"/>
                  </a:moveTo>
                  <a:lnTo>
                    <a:pt x="335254" y="110946"/>
                  </a:lnTo>
                  <a:lnTo>
                    <a:pt x="328790" y="111368"/>
                  </a:lnTo>
                  <a:lnTo>
                    <a:pt x="317895" y="118973"/>
                  </a:lnTo>
                  <a:lnTo>
                    <a:pt x="350708" y="118973"/>
                  </a:lnTo>
                  <a:lnTo>
                    <a:pt x="350074" y="116795"/>
                  </a:lnTo>
                  <a:lnTo>
                    <a:pt x="347263" y="114748"/>
                  </a:lnTo>
                  <a:lnTo>
                    <a:pt x="344734" y="111087"/>
                  </a:lnTo>
                  <a:lnTo>
                    <a:pt x="340097" y="110242"/>
                  </a:lnTo>
                  <a:close/>
                </a:path>
                <a:path w="393700" h="194309">
                  <a:moveTo>
                    <a:pt x="376002" y="0"/>
                  </a:moveTo>
                  <a:lnTo>
                    <a:pt x="334161" y="8994"/>
                  </a:lnTo>
                  <a:lnTo>
                    <a:pt x="283534" y="36285"/>
                  </a:lnTo>
                  <a:lnTo>
                    <a:pt x="275122" y="41903"/>
                  </a:lnTo>
                  <a:lnTo>
                    <a:pt x="257721" y="53093"/>
                  </a:lnTo>
                  <a:lnTo>
                    <a:pt x="249314" y="58753"/>
                  </a:lnTo>
                  <a:lnTo>
                    <a:pt x="227524" y="73897"/>
                  </a:lnTo>
                  <a:lnTo>
                    <a:pt x="340102" y="73897"/>
                  </a:lnTo>
                  <a:lnTo>
                    <a:pt x="349647" y="67354"/>
                  </a:lnTo>
                  <a:lnTo>
                    <a:pt x="371298" y="47733"/>
                  </a:lnTo>
                  <a:lnTo>
                    <a:pt x="389147" y="23535"/>
                  </a:lnTo>
                  <a:lnTo>
                    <a:pt x="393192" y="12960"/>
                  </a:lnTo>
                  <a:lnTo>
                    <a:pt x="392766" y="6852"/>
                  </a:lnTo>
                  <a:lnTo>
                    <a:pt x="388039" y="3837"/>
                  </a:lnTo>
                  <a:lnTo>
                    <a:pt x="378673" y="2542"/>
                  </a:lnTo>
                  <a:lnTo>
                    <a:pt x="376002" y="0"/>
                  </a:lnTo>
                  <a:close/>
                </a:path>
                <a:path w="393700" h="194309">
                  <a:moveTo>
                    <a:pt x="211611" y="57555"/>
                  </a:moveTo>
                  <a:lnTo>
                    <a:pt x="203290" y="58330"/>
                  </a:lnTo>
                  <a:lnTo>
                    <a:pt x="198371" y="59034"/>
                  </a:lnTo>
                  <a:lnTo>
                    <a:pt x="194428" y="63119"/>
                  </a:lnTo>
                  <a:lnTo>
                    <a:pt x="189022" y="66921"/>
                  </a:lnTo>
                  <a:lnTo>
                    <a:pt x="223484" y="66921"/>
                  </a:lnTo>
                  <a:lnTo>
                    <a:pt x="223146" y="64640"/>
                  </a:lnTo>
                  <a:lnTo>
                    <a:pt x="218551" y="59519"/>
                  </a:lnTo>
                  <a:lnTo>
                    <a:pt x="211611" y="57555"/>
                  </a:lnTo>
                  <a:close/>
                </a:path>
              </a:pathLst>
            </a:custGeom>
            <a:solidFill>
              <a:srgbClr val="274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65067" y="453648"/>
              <a:ext cx="285115" cy="19050"/>
            </a:xfrm>
            <a:custGeom>
              <a:avLst/>
              <a:gdLst/>
              <a:ahLst/>
              <a:cxnLst/>
              <a:rect l="l" t="t" r="r" b="b"/>
              <a:pathLst>
                <a:path w="285115" h="19050">
                  <a:moveTo>
                    <a:pt x="280401" y="0"/>
                  </a:moveTo>
                  <a:lnTo>
                    <a:pt x="9345" y="0"/>
                  </a:lnTo>
                  <a:lnTo>
                    <a:pt x="4183" y="0"/>
                  </a:lnTo>
                  <a:lnTo>
                    <a:pt x="0" y="4194"/>
                  </a:lnTo>
                  <a:lnTo>
                    <a:pt x="0" y="14543"/>
                  </a:lnTo>
                  <a:lnTo>
                    <a:pt x="4183" y="18737"/>
                  </a:lnTo>
                  <a:lnTo>
                    <a:pt x="280401" y="18737"/>
                  </a:lnTo>
                  <a:lnTo>
                    <a:pt x="284589" y="14543"/>
                  </a:lnTo>
                  <a:lnTo>
                    <a:pt x="284589" y="4195"/>
                  </a:lnTo>
                  <a:lnTo>
                    <a:pt x="280401" y="0"/>
                  </a:lnTo>
                  <a:close/>
                </a:path>
              </a:pathLst>
            </a:custGeom>
            <a:solidFill>
              <a:srgbClr val="F69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6175" y="221128"/>
            <a:ext cx="257877" cy="25132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696195" y="195415"/>
            <a:ext cx="262255" cy="251460"/>
            <a:chOff x="8696195" y="195415"/>
            <a:chExt cx="262255" cy="2514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5130" y="295880"/>
              <a:ext cx="217233" cy="150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96195" y="224070"/>
              <a:ext cx="262255" cy="160020"/>
            </a:xfrm>
            <a:custGeom>
              <a:avLst/>
              <a:gdLst/>
              <a:ahLst/>
              <a:cxnLst/>
              <a:rect l="l" t="t" r="r" b="b"/>
              <a:pathLst>
                <a:path w="262254" h="160020">
                  <a:moveTo>
                    <a:pt x="255838" y="0"/>
                  </a:moveTo>
                  <a:lnTo>
                    <a:pt x="251970" y="0"/>
                  </a:lnTo>
                  <a:lnTo>
                    <a:pt x="240566" y="531"/>
                  </a:lnTo>
                  <a:lnTo>
                    <a:pt x="217777" y="1630"/>
                  </a:lnTo>
                  <a:lnTo>
                    <a:pt x="204364" y="2260"/>
                  </a:lnTo>
                  <a:lnTo>
                    <a:pt x="195461" y="11938"/>
                  </a:lnTo>
                  <a:lnTo>
                    <a:pt x="198592" y="15136"/>
                  </a:lnTo>
                  <a:lnTo>
                    <a:pt x="200111" y="16610"/>
                  </a:lnTo>
                  <a:lnTo>
                    <a:pt x="203927" y="20496"/>
                  </a:lnTo>
                  <a:lnTo>
                    <a:pt x="206516" y="23196"/>
                  </a:lnTo>
                  <a:lnTo>
                    <a:pt x="209210" y="25902"/>
                  </a:lnTo>
                  <a:lnTo>
                    <a:pt x="211904" y="28503"/>
                  </a:lnTo>
                  <a:lnTo>
                    <a:pt x="119965" y="120915"/>
                  </a:lnTo>
                  <a:lnTo>
                    <a:pt x="78672" y="79430"/>
                  </a:lnTo>
                  <a:lnTo>
                    <a:pt x="76226" y="76921"/>
                  </a:lnTo>
                  <a:lnTo>
                    <a:pt x="72900" y="75545"/>
                  </a:lnTo>
                  <a:lnTo>
                    <a:pt x="65855" y="75545"/>
                  </a:lnTo>
                  <a:lnTo>
                    <a:pt x="62577" y="76921"/>
                  </a:lnTo>
                  <a:lnTo>
                    <a:pt x="60130" y="79430"/>
                  </a:lnTo>
                  <a:lnTo>
                    <a:pt x="5088" y="134623"/>
                  </a:lnTo>
                  <a:lnTo>
                    <a:pt x="0" y="139786"/>
                  </a:lnTo>
                  <a:lnTo>
                    <a:pt x="0" y="148141"/>
                  </a:lnTo>
                  <a:lnTo>
                    <a:pt x="5088" y="153304"/>
                  </a:lnTo>
                  <a:lnTo>
                    <a:pt x="7583" y="155762"/>
                  </a:lnTo>
                  <a:lnTo>
                    <a:pt x="10030" y="158268"/>
                  </a:lnTo>
                  <a:lnTo>
                    <a:pt x="13356" y="159644"/>
                  </a:lnTo>
                  <a:lnTo>
                    <a:pt x="20402" y="159644"/>
                  </a:lnTo>
                  <a:lnTo>
                    <a:pt x="23680" y="158268"/>
                  </a:lnTo>
                  <a:lnTo>
                    <a:pt x="69378" y="112357"/>
                  </a:lnTo>
                  <a:lnTo>
                    <a:pt x="113117" y="156299"/>
                  </a:lnTo>
                  <a:lnTo>
                    <a:pt x="116443" y="157728"/>
                  </a:lnTo>
                  <a:lnTo>
                    <a:pt x="123539" y="157728"/>
                  </a:lnTo>
                  <a:lnTo>
                    <a:pt x="126768" y="156299"/>
                  </a:lnTo>
                  <a:lnTo>
                    <a:pt x="129312" y="153842"/>
                  </a:lnTo>
                  <a:lnTo>
                    <a:pt x="232990" y="49642"/>
                  </a:lnTo>
                  <a:lnTo>
                    <a:pt x="244731" y="61391"/>
                  </a:lnTo>
                  <a:lnTo>
                    <a:pt x="246100" y="62813"/>
                  </a:lnTo>
                  <a:lnTo>
                    <a:pt x="248057" y="64733"/>
                  </a:lnTo>
                  <a:lnTo>
                    <a:pt x="252218" y="64733"/>
                  </a:lnTo>
                  <a:lnTo>
                    <a:pt x="253438" y="64386"/>
                  </a:lnTo>
                  <a:lnTo>
                    <a:pt x="260160" y="47020"/>
                  </a:lnTo>
                  <a:lnTo>
                    <a:pt x="260498" y="39590"/>
                  </a:lnTo>
                  <a:lnTo>
                    <a:pt x="261219" y="24723"/>
                  </a:lnTo>
                  <a:lnTo>
                    <a:pt x="261904" y="9776"/>
                  </a:lnTo>
                  <a:lnTo>
                    <a:pt x="262100" y="6683"/>
                  </a:lnTo>
                  <a:lnTo>
                    <a:pt x="261363" y="4272"/>
                  </a:lnTo>
                  <a:lnTo>
                    <a:pt x="259699" y="2555"/>
                  </a:lnTo>
                  <a:lnTo>
                    <a:pt x="258186" y="884"/>
                  </a:lnTo>
                  <a:lnTo>
                    <a:pt x="255838" y="0"/>
                  </a:lnTo>
                  <a:close/>
                </a:path>
              </a:pathLst>
            </a:custGeom>
            <a:solidFill>
              <a:srgbClr val="274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94193" y="195415"/>
              <a:ext cx="59055" cy="101600"/>
            </a:xfrm>
            <a:custGeom>
              <a:avLst/>
              <a:gdLst/>
              <a:ahLst/>
              <a:cxnLst/>
              <a:rect l="l" t="t" r="r" b="b"/>
              <a:pathLst>
                <a:path w="59054" h="101600">
                  <a:moveTo>
                    <a:pt x="33322" y="0"/>
                  </a:moveTo>
                  <a:lnTo>
                    <a:pt x="25443" y="0"/>
                  </a:lnTo>
                  <a:lnTo>
                    <a:pt x="22260" y="3191"/>
                  </a:lnTo>
                  <a:lnTo>
                    <a:pt x="22260" y="12777"/>
                  </a:lnTo>
                  <a:lnTo>
                    <a:pt x="14178" y="15492"/>
                  </a:lnTo>
                  <a:lnTo>
                    <a:pt x="7939" y="20230"/>
                  </a:lnTo>
                  <a:lnTo>
                    <a:pt x="3921" y="26746"/>
                  </a:lnTo>
                  <a:lnTo>
                    <a:pt x="2497" y="34794"/>
                  </a:lnTo>
                  <a:lnTo>
                    <a:pt x="2497" y="34991"/>
                  </a:lnTo>
                  <a:lnTo>
                    <a:pt x="39825" y="61240"/>
                  </a:lnTo>
                  <a:lnTo>
                    <a:pt x="42369" y="63357"/>
                  </a:lnTo>
                  <a:lnTo>
                    <a:pt x="42369" y="72203"/>
                  </a:lnTo>
                  <a:lnTo>
                    <a:pt x="38312" y="74857"/>
                  </a:lnTo>
                  <a:lnTo>
                    <a:pt x="24269" y="74857"/>
                  </a:lnTo>
                  <a:lnTo>
                    <a:pt x="18106" y="72301"/>
                  </a:lnTo>
                  <a:lnTo>
                    <a:pt x="12431" y="68075"/>
                  </a:lnTo>
                  <a:lnTo>
                    <a:pt x="11355" y="67334"/>
                  </a:lnTo>
                  <a:lnTo>
                    <a:pt x="9835" y="66600"/>
                  </a:lnTo>
                  <a:lnTo>
                    <a:pt x="3424" y="66600"/>
                  </a:lnTo>
                  <a:lnTo>
                    <a:pt x="0" y="69942"/>
                  </a:lnTo>
                  <a:lnTo>
                    <a:pt x="0" y="76822"/>
                  </a:lnTo>
                  <a:lnTo>
                    <a:pt x="1324" y="79181"/>
                  </a:lnTo>
                  <a:lnTo>
                    <a:pt x="3130" y="80459"/>
                  </a:lnTo>
                  <a:lnTo>
                    <a:pt x="8909" y="84640"/>
                  </a:lnTo>
                  <a:lnTo>
                    <a:pt x="15510" y="87241"/>
                  </a:lnTo>
                  <a:lnTo>
                    <a:pt x="22260" y="88519"/>
                  </a:lnTo>
                  <a:lnTo>
                    <a:pt x="22260" y="98400"/>
                  </a:lnTo>
                  <a:lnTo>
                    <a:pt x="25443" y="101591"/>
                  </a:lnTo>
                  <a:lnTo>
                    <a:pt x="33322" y="101591"/>
                  </a:lnTo>
                  <a:lnTo>
                    <a:pt x="36499" y="98400"/>
                  </a:lnTo>
                  <a:lnTo>
                    <a:pt x="36499" y="89109"/>
                  </a:lnTo>
                  <a:lnTo>
                    <a:pt x="45586" y="86705"/>
                  </a:lnTo>
                  <a:lnTo>
                    <a:pt x="52598" y="82001"/>
                  </a:lnTo>
                  <a:lnTo>
                    <a:pt x="57115" y="75112"/>
                  </a:lnTo>
                  <a:lnTo>
                    <a:pt x="58714" y="66155"/>
                  </a:lnTo>
                  <a:lnTo>
                    <a:pt x="58714" y="65958"/>
                  </a:lnTo>
                  <a:lnTo>
                    <a:pt x="22064" y="40056"/>
                  </a:lnTo>
                  <a:lnTo>
                    <a:pt x="18836" y="38431"/>
                  </a:lnTo>
                  <a:lnTo>
                    <a:pt x="18836" y="29637"/>
                  </a:lnTo>
                  <a:lnTo>
                    <a:pt x="22162" y="26734"/>
                  </a:lnTo>
                  <a:lnTo>
                    <a:pt x="33616" y="26734"/>
                  </a:lnTo>
                  <a:lnTo>
                    <a:pt x="38749" y="28556"/>
                  </a:lnTo>
                  <a:lnTo>
                    <a:pt x="44182" y="31799"/>
                  </a:lnTo>
                  <a:lnTo>
                    <a:pt x="45454" y="32533"/>
                  </a:lnTo>
                  <a:lnTo>
                    <a:pt x="46778" y="32979"/>
                  </a:lnTo>
                  <a:lnTo>
                    <a:pt x="52648" y="32979"/>
                  </a:lnTo>
                  <a:lnTo>
                    <a:pt x="56072" y="29637"/>
                  </a:lnTo>
                  <a:lnTo>
                    <a:pt x="56072" y="22115"/>
                  </a:lnTo>
                  <a:lnTo>
                    <a:pt x="54259" y="19854"/>
                  </a:lnTo>
                  <a:lnTo>
                    <a:pt x="52400" y="18773"/>
                  </a:lnTo>
                  <a:lnTo>
                    <a:pt x="47704" y="15772"/>
                  </a:lnTo>
                  <a:lnTo>
                    <a:pt x="42368" y="13760"/>
                  </a:lnTo>
                  <a:lnTo>
                    <a:pt x="36498" y="12823"/>
                  </a:lnTo>
                  <a:lnTo>
                    <a:pt x="36498" y="3191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rgbClr val="F69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592" y="4108703"/>
            <a:ext cx="5756148" cy="8488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8016" y="4383023"/>
            <a:ext cx="1184148" cy="556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2200" y="4357115"/>
            <a:ext cx="1277111" cy="46939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WORKSHOP</a:t>
            </a:r>
          </a:p>
          <a:p>
            <a:pPr marL="278130">
              <a:lnSpc>
                <a:spcPct val="100000"/>
              </a:lnSpc>
              <a:spcBef>
                <a:spcPts val="75"/>
              </a:spcBef>
            </a:pP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TRADE</a:t>
            </a:r>
            <a:r>
              <a:rPr sz="3600" b="0" spc="-85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RESOURCES</a:t>
            </a:r>
            <a:r>
              <a:rPr sz="3600" b="0" spc="-9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–</a:t>
            </a:r>
            <a:r>
              <a:rPr sz="3600" b="0" spc="-8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GROUP</a:t>
            </a:r>
            <a:r>
              <a:rPr sz="3600" b="0" spc="-7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spc="-50" dirty="0">
                <a:solidFill>
                  <a:srgbClr val="073D88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7902" y="1654024"/>
            <a:ext cx="6758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You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are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planning</a:t>
            </a: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to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go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on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your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first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in-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market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visit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and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would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like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to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enlist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the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services</a:t>
            </a:r>
            <a:r>
              <a:rPr sz="1800" b="0" spc="-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of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the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Canadian</a:t>
            </a:r>
            <a:r>
              <a:rPr sz="1800" b="0" spc="-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Trade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Commissioner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 Service.</a:t>
            </a:r>
            <a:endParaRPr sz="180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Write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an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email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to</a:t>
            </a:r>
            <a:r>
              <a:rPr sz="1800" b="0" spc="-5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explain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your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objectives.</a:t>
            </a:r>
            <a:endParaRPr sz="180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2851" cy="38221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00771" y="220979"/>
            <a:ext cx="393700" cy="251460"/>
            <a:chOff x="7700771" y="220979"/>
            <a:chExt cx="393700" cy="251460"/>
          </a:xfrm>
        </p:grpSpPr>
        <p:sp>
          <p:nvSpPr>
            <p:cNvPr id="4" name="object 4"/>
            <p:cNvSpPr/>
            <p:nvPr/>
          </p:nvSpPr>
          <p:spPr>
            <a:xfrm>
              <a:off x="7700771" y="220979"/>
              <a:ext cx="393700" cy="194310"/>
            </a:xfrm>
            <a:custGeom>
              <a:avLst/>
              <a:gdLst/>
              <a:ahLst/>
              <a:cxnLst/>
              <a:rect l="l" t="t" r="r" b="b"/>
              <a:pathLst>
                <a:path w="393700" h="194309">
                  <a:moveTo>
                    <a:pt x="148853" y="175119"/>
                  </a:moveTo>
                  <a:lnTo>
                    <a:pt x="109125" y="175119"/>
                  </a:lnTo>
                  <a:lnTo>
                    <a:pt x="150231" y="193715"/>
                  </a:lnTo>
                  <a:lnTo>
                    <a:pt x="153322" y="194278"/>
                  </a:lnTo>
                  <a:lnTo>
                    <a:pt x="163936" y="188221"/>
                  </a:lnTo>
                  <a:lnTo>
                    <a:pt x="161125" y="186107"/>
                  </a:lnTo>
                  <a:lnTo>
                    <a:pt x="148853" y="175119"/>
                  </a:lnTo>
                  <a:close/>
                </a:path>
                <a:path w="393700" h="194309">
                  <a:moveTo>
                    <a:pt x="346145" y="135601"/>
                  </a:moveTo>
                  <a:lnTo>
                    <a:pt x="233857" y="135601"/>
                  </a:lnTo>
                  <a:lnTo>
                    <a:pt x="292312" y="146163"/>
                  </a:lnTo>
                  <a:lnTo>
                    <a:pt x="360753" y="180895"/>
                  </a:lnTo>
                  <a:lnTo>
                    <a:pt x="363854" y="181458"/>
                  </a:lnTo>
                  <a:lnTo>
                    <a:pt x="376285" y="174133"/>
                  </a:lnTo>
                  <a:lnTo>
                    <a:pt x="373475" y="172020"/>
                  </a:lnTo>
                  <a:lnTo>
                    <a:pt x="339751" y="138840"/>
                  </a:lnTo>
                  <a:lnTo>
                    <a:pt x="346145" y="135601"/>
                  </a:lnTo>
                  <a:close/>
                </a:path>
                <a:path w="393700" h="194309">
                  <a:moveTo>
                    <a:pt x="32393" y="142079"/>
                  </a:moveTo>
                  <a:lnTo>
                    <a:pt x="21782" y="148069"/>
                  </a:lnTo>
                  <a:lnTo>
                    <a:pt x="26420" y="148914"/>
                  </a:lnTo>
                  <a:lnTo>
                    <a:pt x="89662" y="168357"/>
                  </a:lnTo>
                  <a:lnTo>
                    <a:pt x="84462" y="170610"/>
                  </a:lnTo>
                  <a:lnTo>
                    <a:pt x="87975" y="177654"/>
                  </a:lnTo>
                  <a:lnTo>
                    <a:pt x="93175" y="175400"/>
                  </a:lnTo>
                  <a:lnTo>
                    <a:pt x="109125" y="175119"/>
                  </a:lnTo>
                  <a:lnTo>
                    <a:pt x="148853" y="175119"/>
                  </a:lnTo>
                  <a:lnTo>
                    <a:pt x="143345" y="170188"/>
                  </a:lnTo>
                  <a:lnTo>
                    <a:pt x="167331" y="164744"/>
                  </a:lnTo>
                  <a:lnTo>
                    <a:pt x="190287" y="156751"/>
                  </a:lnTo>
                  <a:lnTo>
                    <a:pt x="199111" y="152792"/>
                  </a:lnTo>
                  <a:lnTo>
                    <a:pt x="100413" y="152792"/>
                  </a:lnTo>
                  <a:lnTo>
                    <a:pt x="38577" y="143206"/>
                  </a:lnTo>
                  <a:lnTo>
                    <a:pt x="32393" y="142079"/>
                  </a:lnTo>
                  <a:close/>
                </a:path>
                <a:path w="393700" h="194309">
                  <a:moveTo>
                    <a:pt x="107654" y="95172"/>
                  </a:moveTo>
                  <a:lnTo>
                    <a:pt x="104281" y="96158"/>
                  </a:lnTo>
                  <a:lnTo>
                    <a:pt x="95213" y="102495"/>
                  </a:lnTo>
                  <a:lnTo>
                    <a:pt x="96197" y="105810"/>
                  </a:lnTo>
                  <a:lnTo>
                    <a:pt x="100413" y="152792"/>
                  </a:lnTo>
                  <a:lnTo>
                    <a:pt x="199111" y="152792"/>
                  </a:lnTo>
                  <a:lnTo>
                    <a:pt x="212401" y="146829"/>
                  </a:lnTo>
                  <a:lnTo>
                    <a:pt x="233857" y="135601"/>
                  </a:lnTo>
                  <a:lnTo>
                    <a:pt x="346145" y="135601"/>
                  </a:lnTo>
                  <a:lnTo>
                    <a:pt x="346701" y="135319"/>
                  </a:lnTo>
                  <a:lnTo>
                    <a:pt x="350636" y="131235"/>
                  </a:lnTo>
                  <a:lnTo>
                    <a:pt x="350701" y="130878"/>
                  </a:lnTo>
                  <a:lnTo>
                    <a:pt x="137725" y="130878"/>
                  </a:lnTo>
                  <a:lnTo>
                    <a:pt x="136460" y="129047"/>
                  </a:lnTo>
                  <a:lnTo>
                    <a:pt x="134914" y="128766"/>
                  </a:lnTo>
                  <a:lnTo>
                    <a:pt x="110670" y="95736"/>
                  </a:lnTo>
                  <a:lnTo>
                    <a:pt x="107654" y="95172"/>
                  </a:lnTo>
                  <a:close/>
                </a:path>
                <a:path w="393700" h="194309">
                  <a:moveTo>
                    <a:pt x="139551" y="129611"/>
                  </a:moveTo>
                  <a:lnTo>
                    <a:pt x="137725" y="130878"/>
                  </a:lnTo>
                  <a:lnTo>
                    <a:pt x="350701" y="130878"/>
                  </a:lnTo>
                  <a:lnTo>
                    <a:pt x="350882" y="129892"/>
                  </a:lnTo>
                  <a:lnTo>
                    <a:pt x="141097" y="129892"/>
                  </a:lnTo>
                  <a:lnTo>
                    <a:pt x="139551" y="129611"/>
                  </a:lnTo>
                  <a:close/>
                </a:path>
                <a:path w="393700" h="194309">
                  <a:moveTo>
                    <a:pt x="9204" y="32689"/>
                  </a:moveTo>
                  <a:lnTo>
                    <a:pt x="0" y="39146"/>
                  </a:lnTo>
                  <a:lnTo>
                    <a:pt x="0" y="43485"/>
                  </a:lnTo>
                  <a:lnTo>
                    <a:pt x="842" y="43956"/>
                  </a:lnTo>
                  <a:lnTo>
                    <a:pt x="132947" y="86994"/>
                  </a:lnTo>
                  <a:lnTo>
                    <a:pt x="166821" y="110664"/>
                  </a:lnTo>
                  <a:lnTo>
                    <a:pt x="141097" y="129892"/>
                  </a:lnTo>
                  <a:lnTo>
                    <a:pt x="350882" y="129892"/>
                  </a:lnTo>
                  <a:lnTo>
                    <a:pt x="351760" y="125104"/>
                  </a:lnTo>
                  <a:lnTo>
                    <a:pt x="351057" y="120175"/>
                  </a:lnTo>
                  <a:lnTo>
                    <a:pt x="350708" y="118973"/>
                  </a:lnTo>
                  <a:lnTo>
                    <a:pt x="317895" y="118973"/>
                  </a:lnTo>
                  <a:lnTo>
                    <a:pt x="299132" y="99604"/>
                  </a:lnTo>
                  <a:lnTo>
                    <a:pt x="325242" y="84083"/>
                  </a:lnTo>
                  <a:lnTo>
                    <a:pt x="340102" y="73897"/>
                  </a:lnTo>
                  <a:lnTo>
                    <a:pt x="227524" y="73897"/>
                  </a:lnTo>
                  <a:lnTo>
                    <a:pt x="224433" y="73334"/>
                  </a:lnTo>
                  <a:lnTo>
                    <a:pt x="223548" y="67354"/>
                  </a:lnTo>
                  <a:lnTo>
                    <a:pt x="223484" y="66921"/>
                  </a:lnTo>
                  <a:lnTo>
                    <a:pt x="189022" y="66921"/>
                  </a:lnTo>
                  <a:lnTo>
                    <a:pt x="9204" y="32689"/>
                  </a:lnTo>
                  <a:close/>
                </a:path>
                <a:path w="393700" h="194309">
                  <a:moveTo>
                    <a:pt x="340097" y="110242"/>
                  </a:moveTo>
                  <a:lnTo>
                    <a:pt x="335254" y="110946"/>
                  </a:lnTo>
                  <a:lnTo>
                    <a:pt x="328790" y="111368"/>
                  </a:lnTo>
                  <a:lnTo>
                    <a:pt x="317895" y="118973"/>
                  </a:lnTo>
                  <a:lnTo>
                    <a:pt x="350708" y="118973"/>
                  </a:lnTo>
                  <a:lnTo>
                    <a:pt x="350074" y="116795"/>
                  </a:lnTo>
                  <a:lnTo>
                    <a:pt x="347263" y="114748"/>
                  </a:lnTo>
                  <a:lnTo>
                    <a:pt x="344734" y="111087"/>
                  </a:lnTo>
                  <a:lnTo>
                    <a:pt x="340097" y="110242"/>
                  </a:lnTo>
                  <a:close/>
                </a:path>
                <a:path w="393700" h="194309">
                  <a:moveTo>
                    <a:pt x="376002" y="0"/>
                  </a:moveTo>
                  <a:lnTo>
                    <a:pt x="334161" y="8994"/>
                  </a:lnTo>
                  <a:lnTo>
                    <a:pt x="283534" y="36285"/>
                  </a:lnTo>
                  <a:lnTo>
                    <a:pt x="275122" y="41903"/>
                  </a:lnTo>
                  <a:lnTo>
                    <a:pt x="257721" y="53093"/>
                  </a:lnTo>
                  <a:lnTo>
                    <a:pt x="249314" y="58753"/>
                  </a:lnTo>
                  <a:lnTo>
                    <a:pt x="227524" y="73897"/>
                  </a:lnTo>
                  <a:lnTo>
                    <a:pt x="340102" y="73897"/>
                  </a:lnTo>
                  <a:lnTo>
                    <a:pt x="349647" y="67354"/>
                  </a:lnTo>
                  <a:lnTo>
                    <a:pt x="371298" y="47733"/>
                  </a:lnTo>
                  <a:lnTo>
                    <a:pt x="389147" y="23535"/>
                  </a:lnTo>
                  <a:lnTo>
                    <a:pt x="393192" y="12960"/>
                  </a:lnTo>
                  <a:lnTo>
                    <a:pt x="392766" y="6852"/>
                  </a:lnTo>
                  <a:lnTo>
                    <a:pt x="388039" y="3837"/>
                  </a:lnTo>
                  <a:lnTo>
                    <a:pt x="378673" y="2542"/>
                  </a:lnTo>
                  <a:lnTo>
                    <a:pt x="376002" y="0"/>
                  </a:lnTo>
                  <a:close/>
                </a:path>
                <a:path w="393700" h="194309">
                  <a:moveTo>
                    <a:pt x="211611" y="57555"/>
                  </a:moveTo>
                  <a:lnTo>
                    <a:pt x="203290" y="58330"/>
                  </a:lnTo>
                  <a:lnTo>
                    <a:pt x="198371" y="59034"/>
                  </a:lnTo>
                  <a:lnTo>
                    <a:pt x="194428" y="63119"/>
                  </a:lnTo>
                  <a:lnTo>
                    <a:pt x="189022" y="66921"/>
                  </a:lnTo>
                  <a:lnTo>
                    <a:pt x="223484" y="66921"/>
                  </a:lnTo>
                  <a:lnTo>
                    <a:pt x="223146" y="64640"/>
                  </a:lnTo>
                  <a:lnTo>
                    <a:pt x="218551" y="59519"/>
                  </a:lnTo>
                  <a:lnTo>
                    <a:pt x="211611" y="57555"/>
                  </a:lnTo>
                  <a:close/>
                </a:path>
              </a:pathLst>
            </a:custGeom>
            <a:solidFill>
              <a:srgbClr val="274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65067" y="453648"/>
              <a:ext cx="285115" cy="19050"/>
            </a:xfrm>
            <a:custGeom>
              <a:avLst/>
              <a:gdLst/>
              <a:ahLst/>
              <a:cxnLst/>
              <a:rect l="l" t="t" r="r" b="b"/>
              <a:pathLst>
                <a:path w="285115" h="19050">
                  <a:moveTo>
                    <a:pt x="280401" y="0"/>
                  </a:moveTo>
                  <a:lnTo>
                    <a:pt x="9345" y="0"/>
                  </a:lnTo>
                  <a:lnTo>
                    <a:pt x="4183" y="0"/>
                  </a:lnTo>
                  <a:lnTo>
                    <a:pt x="0" y="4194"/>
                  </a:lnTo>
                  <a:lnTo>
                    <a:pt x="0" y="14543"/>
                  </a:lnTo>
                  <a:lnTo>
                    <a:pt x="4183" y="18737"/>
                  </a:lnTo>
                  <a:lnTo>
                    <a:pt x="280401" y="18737"/>
                  </a:lnTo>
                  <a:lnTo>
                    <a:pt x="284589" y="14543"/>
                  </a:lnTo>
                  <a:lnTo>
                    <a:pt x="284589" y="4195"/>
                  </a:lnTo>
                  <a:lnTo>
                    <a:pt x="280401" y="0"/>
                  </a:lnTo>
                  <a:close/>
                </a:path>
              </a:pathLst>
            </a:custGeom>
            <a:solidFill>
              <a:srgbClr val="F69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6175" y="221128"/>
            <a:ext cx="257877" cy="25132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696195" y="195415"/>
            <a:ext cx="262255" cy="251460"/>
            <a:chOff x="8696195" y="195415"/>
            <a:chExt cx="262255" cy="2514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5130" y="295880"/>
              <a:ext cx="217233" cy="150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696195" y="224070"/>
              <a:ext cx="262255" cy="160020"/>
            </a:xfrm>
            <a:custGeom>
              <a:avLst/>
              <a:gdLst/>
              <a:ahLst/>
              <a:cxnLst/>
              <a:rect l="l" t="t" r="r" b="b"/>
              <a:pathLst>
                <a:path w="262254" h="160020">
                  <a:moveTo>
                    <a:pt x="255838" y="0"/>
                  </a:moveTo>
                  <a:lnTo>
                    <a:pt x="251970" y="0"/>
                  </a:lnTo>
                  <a:lnTo>
                    <a:pt x="240566" y="531"/>
                  </a:lnTo>
                  <a:lnTo>
                    <a:pt x="217777" y="1630"/>
                  </a:lnTo>
                  <a:lnTo>
                    <a:pt x="204364" y="2260"/>
                  </a:lnTo>
                  <a:lnTo>
                    <a:pt x="195461" y="11938"/>
                  </a:lnTo>
                  <a:lnTo>
                    <a:pt x="198592" y="15136"/>
                  </a:lnTo>
                  <a:lnTo>
                    <a:pt x="200111" y="16610"/>
                  </a:lnTo>
                  <a:lnTo>
                    <a:pt x="203927" y="20496"/>
                  </a:lnTo>
                  <a:lnTo>
                    <a:pt x="206516" y="23196"/>
                  </a:lnTo>
                  <a:lnTo>
                    <a:pt x="209210" y="25902"/>
                  </a:lnTo>
                  <a:lnTo>
                    <a:pt x="211904" y="28503"/>
                  </a:lnTo>
                  <a:lnTo>
                    <a:pt x="119965" y="120915"/>
                  </a:lnTo>
                  <a:lnTo>
                    <a:pt x="78672" y="79430"/>
                  </a:lnTo>
                  <a:lnTo>
                    <a:pt x="76226" y="76921"/>
                  </a:lnTo>
                  <a:lnTo>
                    <a:pt x="72900" y="75545"/>
                  </a:lnTo>
                  <a:lnTo>
                    <a:pt x="65855" y="75545"/>
                  </a:lnTo>
                  <a:lnTo>
                    <a:pt x="62577" y="76921"/>
                  </a:lnTo>
                  <a:lnTo>
                    <a:pt x="60130" y="79430"/>
                  </a:lnTo>
                  <a:lnTo>
                    <a:pt x="5088" y="134623"/>
                  </a:lnTo>
                  <a:lnTo>
                    <a:pt x="0" y="139786"/>
                  </a:lnTo>
                  <a:lnTo>
                    <a:pt x="0" y="148141"/>
                  </a:lnTo>
                  <a:lnTo>
                    <a:pt x="5088" y="153304"/>
                  </a:lnTo>
                  <a:lnTo>
                    <a:pt x="7583" y="155762"/>
                  </a:lnTo>
                  <a:lnTo>
                    <a:pt x="10030" y="158268"/>
                  </a:lnTo>
                  <a:lnTo>
                    <a:pt x="13356" y="159644"/>
                  </a:lnTo>
                  <a:lnTo>
                    <a:pt x="20402" y="159644"/>
                  </a:lnTo>
                  <a:lnTo>
                    <a:pt x="23680" y="158268"/>
                  </a:lnTo>
                  <a:lnTo>
                    <a:pt x="69378" y="112357"/>
                  </a:lnTo>
                  <a:lnTo>
                    <a:pt x="113117" y="156299"/>
                  </a:lnTo>
                  <a:lnTo>
                    <a:pt x="116443" y="157728"/>
                  </a:lnTo>
                  <a:lnTo>
                    <a:pt x="123539" y="157728"/>
                  </a:lnTo>
                  <a:lnTo>
                    <a:pt x="126768" y="156299"/>
                  </a:lnTo>
                  <a:lnTo>
                    <a:pt x="129312" y="153842"/>
                  </a:lnTo>
                  <a:lnTo>
                    <a:pt x="232990" y="49642"/>
                  </a:lnTo>
                  <a:lnTo>
                    <a:pt x="244731" y="61391"/>
                  </a:lnTo>
                  <a:lnTo>
                    <a:pt x="246100" y="62813"/>
                  </a:lnTo>
                  <a:lnTo>
                    <a:pt x="248057" y="64733"/>
                  </a:lnTo>
                  <a:lnTo>
                    <a:pt x="252218" y="64733"/>
                  </a:lnTo>
                  <a:lnTo>
                    <a:pt x="253438" y="64386"/>
                  </a:lnTo>
                  <a:lnTo>
                    <a:pt x="260160" y="47020"/>
                  </a:lnTo>
                  <a:lnTo>
                    <a:pt x="260498" y="39590"/>
                  </a:lnTo>
                  <a:lnTo>
                    <a:pt x="261219" y="24723"/>
                  </a:lnTo>
                  <a:lnTo>
                    <a:pt x="261904" y="9776"/>
                  </a:lnTo>
                  <a:lnTo>
                    <a:pt x="262100" y="6683"/>
                  </a:lnTo>
                  <a:lnTo>
                    <a:pt x="261363" y="4272"/>
                  </a:lnTo>
                  <a:lnTo>
                    <a:pt x="259699" y="2555"/>
                  </a:lnTo>
                  <a:lnTo>
                    <a:pt x="258186" y="884"/>
                  </a:lnTo>
                  <a:lnTo>
                    <a:pt x="255838" y="0"/>
                  </a:lnTo>
                  <a:close/>
                </a:path>
              </a:pathLst>
            </a:custGeom>
            <a:solidFill>
              <a:srgbClr val="274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94193" y="195415"/>
              <a:ext cx="59055" cy="101600"/>
            </a:xfrm>
            <a:custGeom>
              <a:avLst/>
              <a:gdLst/>
              <a:ahLst/>
              <a:cxnLst/>
              <a:rect l="l" t="t" r="r" b="b"/>
              <a:pathLst>
                <a:path w="59054" h="101600">
                  <a:moveTo>
                    <a:pt x="33322" y="0"/>
                  </a:moveTo>
                  <a:lnTo>
                    <a:pt x="25443" y="0"/>
                  </a:lnTo>
                  <a:lnTo>
                    <a:pt x="22260" y="3191"/>
                  </a:lnTo>
                  <a:lnTo>
                    <a:pt x="22260" y="12777"/>
                  </a:lnTo>
                  <a:lnTo>
                    <a:pt x="14178" y="15492"/>
                  </a:lnTo>
                  <a:lnTo>
                    <a:pt x="7939" y="20230"/>
                  </a:lnTo>
                  <a:lnTo>
                    <a:pt x="3921" y="26746"/>
                  </a:lnTo>
                  <a:lnTo>
                    <a:pt x="2497" y="34794"/>
                  </a:lnTo>
                  <a:lnTo>
                    <a:pt x="2497" y="34991"/>
                  </a:lnTo>
                  <a:lnTo>
                    <a:pt x="39825" y="61240"/>
                  </a:lnTo>
                  <a:lnTo>
                    <a:pt x="42369" y="63357"/>
                  </a:lnTo>
                  <a:lnTo>
                    <a:pt x="42369" y="72203"/>
                  </a:lnTo>
                  <a:lnTo>
                    <a:pt x="38312" y="74857"/>
                  </a:lnTo>
                  <a:lnTo>
                    <a:pt x="24269" y="74857"/>
                  </a:lnTo>
                  <a:lnTo>
                    <a:pt x="18106" y="72301"/>
                  </a:lnTo>
                  <a:lnTo>
                    <a:pt x="12431" y="68075"/>
                  </a:lnTo>
                  <a:lnTo>
                    <a:pt x="11355" y="67334"/>
                  </a:lnTo>
                  <a:lnTo>
                    <a:pt x="9835" y="66600"/>
                  </a:lnTo>
                  <a:lnTo>
                    <a:pt x="3424" y="66600"/>
                  </a:lnTo>
                  <a:lnTo>
                    <a:pt x="0" y="69942"/>
                  </a:lnTo>
                  <a:lnTo>
                    <a:pt x="0" y="76822"/>
                  </a:lnTo>
                  <a:lnTo>
                    <a:pt x="1324" y="79181"/>
                  </a:lnTo>
                  <a:lnTo>
                    <a:pt x="3130" y="80459"/>
                  </a:lnTo>
                  <a:lnTo>
                    <a:pt x="8909" y="84640"/>
                  </a:lnTo>
                  <a:lnTo>
                    <a:pt x="15510" y="87241"/>
                  </a:lnTo>
                  <a:lnTo>
                    <a:pt x="22260" y="88519"/>
                  </a:lnTo>
                  <a:lnTo>
                    <a:pt x="22260" y="98400"/>
                  </a:lnTo>
                  <a:lnTo>
                    <a:pt x="25443" y="101591"/>
                  </a:lnTo>
                  <a:lnTo>
                    <a:pt x="33322" y="101591"/>
                  </a:lnTo>
                  <a:lnTo>
                    <a:pt x="36499" y="98400"/>
                  </a:lnTo>
                  <a:lnTo>
                    <a:pt x="36499" y="89109"/>
                  </a:lnTo>
                  <a:lnTo>
                    <a:pt x="45586" y="86705"/>
                  </a:lnTo>
                  <a:lnTo>
                    <a:pt x="52598" y="82001"/>
                  </a:lnTo>
                  <a:lnTo>
                    <a:pt x="57115" y="75112"/>
                  </a:lnTo>
                  <a:lnTo>
                    <a:pt x="58714" y="66155"/>
                  </a:lnTo>
                  <a:lnTo>
                    <a:pt x="58714" y="65958"/>
                  </a:lnTo>
                  <a:lnTo>
                    <a:pt x="22064" y="40056"/>
                  </a:lnTo>
                  <a:lnTo>
                    <a:pt x="18836" y="38431"/>
                  </a:lnTo>
                  <a:lnTo>
                    <a:pt x="18836" y="29637"/>
                  </a:lnTo>
                  <a:lnTo>
                    <a:pt x="22162" y="26734"/>
                  </a:lnTo>
                  <a:lnTo>
                    <a:pt x="33616" y="26734"/>
                  </a:lnTo>
                  <a:lnTo>
                    <a:pt x="38749" y="28556"/>
                  </a:lnTo>
                  <a:lnTo>
                    <a:pt x="44182" y="31799"/>
                  </a:lnTo>
                  <a:lnTo>
                    <a:pt x="45454" y="32533"/>
                  </a:lnTo>
                  <a:lnTo>
                    <a:pt x="46778" y="32979"/>
                  </a:lnTo>
                  <a:lnTo>
                    <a:pt x="52648" y="32979"/>
                  </a:lnTo>
                  <a:lnTo>
                    <a:pt x="56072" y="29637"/>
                  </a:lnTo>
                  <a:lnTo>
                    <a:pt x="56072" y="22115"/>
                  </a:lnTo>
                  <a:lnTo>
                    <a:pt x="54259" y="19854"/>
                  </a:lnTo>
                  <a:lnTo>
                    <a:pt x="52400" y="18773"/>
                  </a:lnTo>
                  <a:lnTo>
                    <a:pt x="47704" y="15772"/>
                  </a:lnTo>
                  <a:lnTo>
                    <a:pt x="42368" y="13760"/>
                  </a:lnTo>
                  <a:lnTo>
                    <a:pt x="36498" y="12823"/>
                  </a:lnTo>
                  <a:lnTo>
                    <a:pt x="36498" y="3191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rgbClr val="F69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592" y="4108703"/>
            <a:ext cx="5756148" cy="8488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48016" y="4383023"/>
            <a:ext cx="1184148" cy="55626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72200" y="4357115"/>
            <a:ext cx="1277111" cy="46939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WORKSHOP</a:t>
            </a:r>
          </a:p>
          <a:p>
            <a:pPr marL="278130">
              <a:lnSpc>
                <a:spcPct val="100000"/>
              </a:lnSpc>
              <a:spcBef>
                <a:spcPts val="75"/>
              </a:spcBef>
            </a:pP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TRADE</a:t>
            </a:r>
            <a:r>
              <a:rPr sz="3600" b="0" spc="-85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RESOURCES</a:t>
            </a:r>
            <a:r>
              <a:rPr sz="3600" b="0" spc="-9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–</a:t>
            </a:r>
            <a:r>
              <a:rPr sz="3600" b="0" spc="-8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73D88"/>
                </a:solidFill>
                <a:latin typeface="Calibri"/>
                <a:cs typeface="Calibri"/>
              </a:rPr>
              <a:t>GROUP</a:t>
            </a:r>
            <a:r>
              <a:rPr sz="3600" b="0" spc="-70" dirty="0">
                <a:solidFill>
                  <a:srgbClr val="073D88"/>
                </a:solidFill>
                <a:latin typeface="Calibri"/>
                <a:cs typeface="Calibri"/>
              </a:rPr>
              <a:t> </a:t>
            </a:r>
            <a:r>
              <a:rPr sz="3600" b="0" spc="-50" dirty="0">
                <a:solidFill>
                  <a:srgbClr val="073D88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5403" y="1654024"/>
            <a:ext cx="6290945" cy="171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You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will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be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exhibiting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at</a:t>
            </a:r>
            <a:r>
              <a:rPr sz="1800" b="0" spc="-6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</a:t>
            </a: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trade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show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in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your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selected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target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market.</a:t>
            </a:r>
            <a:endParaRPr sz="180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1693545">
              <a:lnSpc>
                <a:spcPct val="179400"/>
              </a:lnSpc>
              <a:spcBef>
                <a:spcPts val="15"/>
              </a:spcBef>
            </a:pP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How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do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</a:t>
            </a:r>
            <a:r>
              <a:rPr sz="1800" b="0" spc="-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plan</a:t>
            </a:r>
            <a:r>
              <a:rPr sz="1800" b="0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and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prepare</a:t>
            </a:r>
            <a:r>
              <a:rPr sz="1800" b="0" spc="-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for</a:t>
            </a:r>
            <a:r>
              <a:rPr sz="1800" b="0" spc="-3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the</a:t>
            </a:r>
            <a:r>
              <a:rPr sz="1800" b="0" spc="-5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trade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2060"/>
                </a:solidFill>
                <a:latin typeface="Calibri Light"/>
                <a:cs typeface="Calibri Light"/>
              </a:rPr>
              <a:t>show? </a:t>
            </a:r>
            <a:endParaRPr lang="en-CA" sz="1800" b="0" spc="-1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1693545">
              <a:lnSpc>
                <a:spcPct val="179400"/>
              </a:lnSpc>
              <a:spcBef>
                <a:spcPts val="15"/>
              </a:spcBef>
            </a:pPr>
            <a:r>
              <a:rPr lang="en-CA" spc="-10" dirty="0">
                <a:solidFill>
                  <a:srgbClr val="002060"/>
                </a:solidFill>
                <a:latin typeface="Calibri Light"/>
                <a:cs typeface="Calibri Light"/>
              </a:rPr>
              <a:t>How do you work your booth?</a:t>
            </a:r>
          </a:p>
          <a:p>
            <a:pPr marL="12700" marR="1693545">
              <a:lnSpc>
                <a:spcPct val="179400"/>
              </a:lnSpc>
              <a:spcBef>
                <a:spcPts val="15"/>
              </a:spcBef>
            </a:pP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How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do</a:t>
            </a:r>
            <a:r>
              <a:rPr sz="1800" b="0" spc="-5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manage</a:t>
            </a:r>
            <a:r>
              <a:rPr sz="1800" b="0" spc="-5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en-CA" spc="-55" dirty="0">
                <a:solidFill>
                  <a:srgbClr val="002060"/>
                </a:solidFill>
                <a:latin typeface="Calibri Light"/>
                <a:cs typeface="Calibri Light"/>
              </a:rPr>
              <a:t>and follow up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your</a:t>
            </a:r>
            <a:r>
              <a:rPr sz="1800" b="0" spc="-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2060"/>
                </a:solidFill>
                <a:latin typeface="Calibri Light"/>
                <a:cs typeface="Calibri Light"/>
              </a:rPr>
              <a:t>leads</a:t>
            </a:r>
            <a:r>
              <a:rPr sz="1800" b="0" spc="-25" dirty="0">
                <a:solidFill>
                  <a:srgbClr val="002060"/>
                </a:solidFill>
                <a:latin typeface="Calibri Light"/>
                <a:cs typeface="Calibri Light"/>
              </a:rPr>
              <a:t>?</a:t>
            </a:r>
            <a:endParaRPr sz="180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D75D1-E81C-23B9-830D-1544B4C6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6BE092-7EC0-D1A4-9967-F397DE014CE5}"/>
              </a:ext>
            </a:extLst>
          </p:cNvPr>
          <p:cNvSpPr txBox="1">
            <a:spLocks/>
          </p:cNvSpPr>
          <p:nvPr/>
        </p:nvSpPr>
        <p:spPr>
          <a:xfrm>
            <a:off x="609600" y="2559002"/>
            <a:ext cx="8465641" cy="126953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lnSpc>
                <a:spcPts val="4500"/>
              </a:lnSpc>
              <a:spcBef>
                <a:spcPct val="0"/>
              </a:spcBef>
              <a:defRPr/>
            </a:pPr>
            <a:r>
              <a:rPr lang="en-US" sz="3500" b="1" cap="all" dirty="0">
                <a:solidFill>
                  <a:srgbClr val="D96B99"/>
                </a:solidFill>
                <a:latin typeface="Calibri"/>
                <a:cs typeface="Arial"/>
              </a:rPr>
              <a:t>Export development </a:t>
            </a:r>
            <a:r>
              <a:rPr lang="en-US" sz="3500" b="1" cap="all" dirty="0" err="1">
                <a:solidFill>
                  <a:srgbClr val="D96B99"/>
                </a:solidFill>
                <a:latin typeface="Calibri"/>
                <a:cs typeface="Arial"/>
              </a:rPr>
              <a:t>canada</a:t>
            </a:r>
            <a:endParaRPr lang="en-US" sz="3600" cap="all" dirty="0">
              <a:solidFill>
                <a:srgbClr val="FFFFFF"/>
              </a:solidFill>
              <a:latin typeface="Segoe UI"/>
              <a:cs typeface="Segoe UI"/>
            </a:endParaRPr>
          </a:p>
          <a:p>
            <a:pPr defTabSz="914355">
              <a:lnSpc>
                <a:spcPts val="4667"/>
              </a:lnSpc>
              <a:spcBef>
                <a:spcPct val="0"/>
              </a:spcBef>
              <a:defRPr/>
            </a:pPr>
            <a:r>
              <a:rPr lang="en-CA" sz="4000" spc="-227" dirty="0">
                <a:solidFill>
                  <a:srgbClr val="F8F8F8"/>
                </a:solidFill>
                <a:latin typeface="Calibri"/>
                <a:cs typeface="Arial"/>
              </a:rPr>
              <a:t>Paul de Bellefeuille</a:t>
            </a:r>
          </a:p>
          <a:p>
            <a:pPr defTabSz="914355">
              <a:lnSpc>
                <a:spcPts val="4667"/>
              </a:lnSpc>
              <a:spcBef>
                <a:spcPct val="0"/>
              </a:spcBef>
              <a:defRPr/>
            </a:pPr>
            <a:r>
              <a:rPr lang="en-CA" sz="4000" spc="-227" dirty="0">
                <a:solidFill>
                  <a:srgbClr val="F8F8F8"/>
                </a:solidFill>
                <a:latin typeface="Calibri"/>
                <a:cs typeface="Arial"/>
              </a:rPr>
              <a:t>*Virtual*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35C8D-CC55-1BD3-7E08-AE22AB6C5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9" y="1694816"/>
            <a:ext cx="1846592" cy="527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CD93A6-9BEC-2C5A-FE40-AA5246B3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930" y="0"/>
            <a:ext cx="849793" cy="240487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DB8528F-2EB3-C9C7-7DCF-BE878B54A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2" y="4201887"/>
            <a:ext cx="1810328" cy="9051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B9AB2-11B2-1EFD-CDFD-080754CFEB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8389" y="4201887"/>
            <a:ext cx="5247249" cy="87551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0EBA01-5554-62C3-2A4D-2F71D655E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646" y="4386729"/>
            <a:ext cx="1243416" cy="45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80B86-3F46-02BD-26DA-F2C86D2C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58DB6B-72F5-A703-ABE6-BD3C40855292}"/>
              </a:ext>
            </a:extLst>
          </p:cNvPr>
          <p:cNvSpPr txBox="1"/>
          <p:nvPr/>
        </p:nvSpPr>
        <p:spPr>
          <a:xfrm>
            <a:off x="673303" y="2520658"/>
            <a:ext cx="1419225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tabLst>
                <a:tab pos="530543" algn="l"/>
              </a:tabLst>
            </a:pPr>
            <a:r>
              <a:rPr sz="4500" b="1" spc="-38" dirty="0">
                <a:solidFill>
                  <a:srgbClr val="D96B99"/>
                </a:solidFill>
                <a:latin typeface="Calibri"/>
                <a:cs typeface="Calibri"/>
              </a:rPr>
              <a:t>Q</a:t>
            </a:r>
            <a:r>
              <a:rPr sz="4500" b="1" dirty="0">
                <a:solidFill>
                  <a:srgbClr val="D96B99"/>
                </a:solidFill>
                <a:latin typeface="Calibri"/>
                <a:cs typeface="Calibri"/>
              </a:rPr>
              <a:t>	&amp;</a:t>
            </a:r>
            <a:r>
              <a:rPr sz="4500" b="1" spc="-8" dirty="0">
                <a:solidFill>
                  <a:srgbClr val="D96B99"/>
                </a:solidFill>
                <a:latin typeface="Calibri"/>
                <a:cs typeface="Calibri"/>
              </a:rPr>
              <a:t> </a:t>
            </a:r>
            <a:r>
              <a:rPr sz="4500" b="1" spc="-38" dirty="0">
                <a:solidFill>
                  <a:srgbClr val="D96B99"/>
                </a:solidFill>
                <a:latin typeface="Calibri"/>
                <a:cs typeface="Calibri"/>
              </a:rPr>
              <a:t>A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0B0B0E9-1280-EDDD-A382-3BCADBCAEFA4}"/>
              </a:ext>
            </a:extLst>
          </p:cNvPr>
          <p:cNvGrpSpPr/>
          <p:nvPr/>
        </p:nvGrpSpPr>
        <p:grpSpPr>
          <a:xfrm>
            <a:off x="368046" y="-376"/>
            <a:ext cx="8689181" cy="4986338"/>
            <a:chOff x="490727" y="-501"/>
            <a:chExt cx="11585575" cy="664845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BEF1A3F2-5D47-8001-87A7-AC75F1167CD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351" y="2258113"/>
              <a:ext cx="1598387" cy="701039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ABE7E4AD-4659-4561-0D0A-EF9A55D156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9821" y="2523677"/>
              <a:ext cx="782165" cy="431358"/>
            </a:xfrm>
            <a:prstGeom prst="rect">
              <a:avLst/>
            </a:prstGeom>
          </p:spPr>
        </p:pic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BC5B0BF-534F-6B0C-088C-F9DF9BDD83C2}"/>
                </a:ext>
              </a:extLst>
            </p:cNvPr>
            <p:cNvSpPr/>
            <p:nvPr/>
          </p:nvSpPr>
          <p:spPr>
            <a:xfrm>
              <a:off x="10667988" y="-495"/>
              <a:ext cx="1134110" cy="3205480"/>
            </a:xfrm>
            <a:custGeom>
              <a:avLst/>
              <a:gdLst/>
              <a:ahLst/>
              <a:cxnLst/>
              <a:rect l="l" t="t" r="r" b="b"/>
              <a:pathLst>
                <a:path w="1134109" h="3205480">
                  <a:moveTo>
                    <a:pt x="335864" y="1927288"/>
                  </a:moveTo>
                  <a:lnTo>
                    <a:pt x="8216" y="1927288"/>
                  </a:lnTo>
                  <a:lnTo>
                    <a:pt x="8216" y="1999310"/>
                  </a:lnTo>
                  <a:lnTo>
                    <a:pt x="259626" y="1999310"/>
                  </a:lnTo>
                  <a:lnTo>
                    <a:pt x="259626" y="2000402"/>
                  </a:lnTo>
                  <a:lnTo>
                    <a:pt x="8216" y="2083003"/>
                  </a:lnTo>
                  <a:lnTo>
                    <a:pt x="8216" y="2138007"/>
                  </a:lnTo>
                  <a:lnTo>
                    <a:pt x="259626" y="2224062"/>
                  </a:lnTo>
                  <a:lnTo>
                    <a:pt x="259626" y="2224925"/>
                  </a:lnTo>
                  <a:lnTo>
                    <a:pt x="8216" y="2224925"/>
                  </a:lnTo>
                  <a:lnTo>
                    <a:pt x="8216" y="2296947"/>
                  </a:lnTo>
                  <a:lnTo>
                    <a:pt x="335864" y="2296947"/>
                  </a:lnTo>
                  <a:lnTo>
                    <a:pt x="335864" y="2188464"/>
                  </a:lnTo>
                  <a:lnTo>
                    <a:pt x="122047" y="2112530"/>
                  </a:lnTo>
                  <a:lnTo>
                    <a:pt x="122047" y="2111667"/>
                  </a:lnTo>
                  <a:lnTo>
                    <a:pt x="335864" y="2036406"/>
                  </a:lnTo>
                  <a:lnTo>
                    <a:pt x="335864" y="1927288"/>
                  </a:lnTo>
                  <a:close/>
                </a:path>
                <a:path w="1134109" h="3205480">
                  <a:moveTo>
                    <a:pt x="335864" y="1701050"/>
                  </a:moveTo>
                  <a:lnTo>
                    <a:pt x="307898" y="1688973"/>
                  </a:lnTo>
                  <a:lnTo>
                    <a:pt x="240614" y="1659928"/>
                  </a:lnTo>
                  <a:lnTo>
                    <a:pt x="240614" y="1728851"/>
                  </a:lnTo>
                  <a:lnTo>
                    <a:pt x="138671" y="1768995"/>
                  </a:lnTo>
                  <a:lnTo>
                    <a:pt x="138671" y="1688973"/>
                  </a:lnTo>
                  <a:lnTo>
                    <a:pt x="240614" y="1728851"/>
                  </a:lnTo>
                  <a:lnTo>
                    <a:pt x="240614" y="1659928"/>
                  </a:lnTo>
                  <a:lnTo>
                    <a:pt x="8216" y="1559572"/>
                  </a:lnTo>
                  <a:lnTo>
                    <a:pt x="8216" y="1639150"/>
                  </a:lnTo>
                  <a:lnTo>
                    <a:pt x="77546" y="1666316"/>
                  </a:lnTo>
                  <a:lnTo>
                    <a:pt x="77546" y="1793570"/>
                  </a:lnTo>
                  <a:lnTo>
                    <a:pt x="8216" y="1821599"/>
                  </a:lnTo>
                  <a:lnTo>
                    <a:pt x="8216" y="1902917"/>
                  </a:lnTo>
                  <a:lnTo>
                    <a:pt x="316471" y="1768995"/>
                  </a:lnTo>
                  <a:lnTo>
                    <a:pt x="335864" y="1760562"/>
                  </a:lnTo>
                  <a:lnTo>
                    <a:pt x="335864" y="1701050"/>
                  </a:lnTo>
                  <a:close/>
                </a:path>
                <a:path w="1134109" h="3205480">
                  <a:moveTo>
                    <a:pt x="335864" y="1276807"/>
                  </a:moveTo>
                  <a:lnTo>
                    <a:pt x="274751" y="1276807"/>
                  </a:lnTo>
                  <a:lnTo>
                    <a:pt x="274751" y="1348854"/>
                  </a:lnTo>
                  <a:lnTo>
                    <a:pt x="274688" y="1403426"/>
                  </a:lnTo>
                  <a:lnTo>
                    <a:pt x="268046" y="1433804"/>
                  </a:lnTo>
                  <a:lnTo>
                    <a:pt x="265455" y="1439214"/>
                  </a:lnTo>
                  <a:lnTo>
                    <a:pt x="261785" y="1443532"/>
                  </a:lnTo>
                  <a:lnTo>
                    <a:pt x="256819" y="1446745"/>
                  </a:lnTo>
                  <a:lnTo>
                    <a:pt x="251853" y="1450225"/>
                  </a:lnTo>
                  <a:lnTo>
                    <a:pt x="245148" y="1451952"/>
                  </a:lnTo>
                  <a:lnTo>
                    <a:pt x="227876" y="1451952"/>
                  </a:lnTo>
                  <a:lnTo>
                    <a:pt x="201523" y="1419148"/>
                  </a:lnTo>
                  <a:lnTo>
                    <a:pt x="201091" y="1412049"/>
                  </a:lnTo>
                  <a:lnTo>
                    <a:pt x="200444" y="1404708"/>
                  </a:lnTo>
                  <a:lnTo>
                    <a:pt x="200228" y="1397812"/>
                  </a:lnTo>
                  <a:lnTo>
                    <a:pt x="200228" y="1348854"/>
                  </a:lnTo>
                  <a:lnTo>
                    <a:pt x="274751" y="1348854"/>
                  </a:lnTo>
                  <a:lnTo>
                    <a:pt x="274751" y="1276807"/>
                  </a:lnTo>
                  <a:lnTo>
                    <a:pt x="8216" y="1276807"/>
                  </a:lnTo>
                  <a:lnTo>
                    <a:pt x="8216" y="1348854"/>
                  </a:lnTo>
                  <a:lnTo>
                    <a:pt x="139103" y="1348854"/>
                  </a:lnTo>
                  <a:lnTo>
                    <a:pt x="139103" y="1384439"/>
                  </a:lnTo>
                  <a:lnTo>
                    <a:pt x="8216" y="1452816"/>
                  </a:lnTo>
                  <a:lnTo>
                    <a:pt x="8216" y="1539303"/>
                  </a:lnTo>
                  <a:lnTo>
                    <a:pt x="146659" y="1456029"/>
                  </a:lnTo>
                  <a:lnTo>
                    <a:pt x="151003" y="1472412"/>
                  </a:lnTo>
                  <a:lnTo>
                    <a:pt x="177330" y="1508874"/>
                  </a:lnTo>
                  <a:lnTo>
                    <a:pt x="219608" y="1525663"/>
                  </a:lnTo>
                  <a:lnTo>
                    <a:pt x="236296" y="1526794"/>
                  </a:lnTo>
                  <a:lnTo>
                    <a:pt x="250113" y="1526184"/>
                  </a:lnTo>
                  <a:lnTo>
                    <a:pt x="293446" y="1511427"/>
                  </a:lnTo>
                  <a:lnTo>
                    <a:pt x="320179" y="1481340"/>
                  </a:lnTo>
                  <a:lnTo>
                    <a:pt x="333235" y="1439418"/>
                  </a:lnTo>
                  <a:lnTo>
                    <a:pt x="335838" y="1404708"/>
                  </a:lnTo>
                  <a:lnTo>
                    <a:pt x="335864" y="1276807"/>
                  </a:lnTo>
                  <a:close/>
                </a:path>
                <a:path w="1134109" h="3205480">
                  <a:moveTo>
                    <a:pt x="335864" y="277393"/>
                  </a:moveTo>
                  <a:lnTo>
                    <a:pt x="274739" y="277393"/>
                  </a:lnTo>
                  <a:lnTo>
                    <a:pt x="274739" y="349643"/>
                  </a:lnTo>
                  <a:lnTo>
                    <a:pt x="274688" y="403974"/>
                  </a:lnTo>
                  <a:lnTo>
                    <a:pt x="274307" y="409816"/>
                  </a:lnTo>
                  <a:lnTo>
                    <a:pt x="273443" y="416483"/>
                  </a:lnTo>
                  <a:lnTo>
                    <a:pt x="272580" y="423392"/>
                  </a:lnTo>
                  <a:lnTo>
                    <a:pt x="245148" y="452513"/>
                  </a:lnTo>
                  <a:lnTo>
                    <a:pt x="227876" y="452513"/>
                  </a:lnTo>
                  <a:lnTo>
                    <a:pt x="201523" y="419938"/>
                  </a:lnTo>
                  <a:lnTo>
                    <a:pt x="201091" y="412610"/>
                  </a:lnTo>
                  <a:lnTo>
                    <a:pt x="200444" y="405269"/>
                  </a:lnTo>
                  <a:lnTo>
                    <a:pt x="200228" y="398602"/>
                  </a:lnTo>
                  <a:lnTo>
                    <a:pt x="200228" y="349643"/>
                  </a:lnTo>
                  <a:lnTo>
                    <a:pt x="274739" y="349643"/>
                  </a:lnTo>
                  <a:lnTo>
                    <a:pt x="274739" y="277393"/>
                  </a:lnTo>
                  <a:lnTo>
                    <a:pt x="8216" y="277393"/>
                  </a:lnTo>
                  <a:lnTo>
                    <a:pt x="8216" y="349643"/>
                  </a:lnTo>
                  <a:lnTo>
                    <a:pt x="139103" y="349643"/>
                  </a:lnTo>
                  <a:lnTo>
                    <a:pt x="139103" y="385229"/>
                  </a:lnTo>
                  <a:lnTo>
                    <a:pt x="8216" y="453580"/>
                  </a:lnTo>
                  <a:lnTo>
                    <a:pt x="8216" y="539851"/>
                  </a:lnTo>
                  <a:lnTo>
                    <a:pt x="146659" y="456819"/>
                  </a:lnTo>
                  <a:lnTo>
                    <a:pt x="151003" y="473087"/>
                  </a:lnTo>
                  <a:lnTo>
                    <a:pt x="177330" y="509435"/>
                  </a:lnTo>
                  <a:lnTo>
                    <a:pt x="219608" y="526415"/>
                  </a:lnTo>
                  <a:lnTo>
                    <a:pt x="236296" y="527545"/>
                  </a:lnTo>
                  <a:lnTo>
                    <a:pt x="250113" y="526910"/>
                  </a:lnTo>
                  <a:lnTo>
                    <a:pt x="293446" y="512102"/>
                  </a:lnTo>
                  <a:lnTo>
                    <a:pt x="320179" y="481914"/>
                  </a:lnTo>
                  <a:lnTo>
                    <a:pt x="329704" y="456819"/>
                  </a:lnTo>
                  <a:lnTo>
                    <a:pt x="330835" y="452513"/>
                  </a:lnTo>
                  <a:lnTo>
                    <a:pt x="331114" y="451421"/>
                  </a:lnTo>
                  <a:lnTo>
                    <a:pt x="333235" y="440105"/>
                  </a:lnTo>
                  <a:lnTo>
                    <a:pt x="334581" y="429425"/>
                  </a:lnTo>
                  <a:lnTo>
                    <a:pt x="334708" y="428434"/>
                  </a:lnTo>
                  <a:lnTo>
                    <a:pt x="335572" y="416483"/>
                  </a:lnTo>
                  <a:lnTo>
                    <a:pt x="335673" y="412610"/>
                  </a:lnTo>
                  <a:lnTo>
                    <a:pt x="335737" y="409816"/>
                  </a:lnTo>
                  <a:lnTo>
                    <a:pt x="335838" y="405269"/>
                  </a:lnTo>
                  <a:lnTo>
                    <a:pt x="335864" y="277393"/>
                  </a:lnTo>
                  <a:close/>
                </a:path>
                <a:path w="1134109" h="3205480">
                  <a:moveTo>
                    <a:pt x="335864" y="1752"/>
                  </a:moveTo>
                  <a:lnTo>
                    <a:pt x="274739" y="1752"/>
                  </a:lnTo>
                  <a:lnTo>
                    <a:pt x="274739" y="73774"/>
                  </a:lnTo>
                  <a:lnTo>
                    <a:pt x="274739" y="117563"/>
                  </a:lnTo>
                  <a:lnTo>
                    <a:pt x="265455" y="158127"/>
                  </a:lnTo>
                  <a:lnTo>
                    <a:pt x="244716" y="172796"/>
                  </a:lnTo>
                  <a:lnTo>
                    <a:pt x="228739" y="172796"/>
                  </a:lnTo>
                  <a:lnTo>
                    <a:pt x="222262" y="171272"/>
                  </a:lnTo>
                  <a:lnTo>
                    <a:pt x="217297" y="168249"/>
                  </a:lnTo>
                  <a:lnTo>
                    <a:pt x="212102" y="165455"/>
                  </a:lnTo>
                  <a:lnTo>
                    <a:pt x="208000" y="161582"/>
                  </a:lnTo>
                  <a:lnTo>
                    <a:pt x="205193" y="156832"/>
                  </a:lnTo>
                  <a:lnTo>
                    <a:pt x="202171" y="151866"/>
                  </a:lnTo>
                  <a:lnTo>
                    <a:pt x="200228" y="146456"/>
                  </a:lnTo>
                  <a:lnTo>
                    <a:pt x="198653" y="139357"/>
                  </a:lnTo>
                  <a:lnTo>
                    <a:pt x="197637" y="134607"/>
                  </a:lnTo>
                  <a:lnTo>
                    <a:pt x="196989" y="128346"/>
                  </a:lnTo>
                  <a:lnTo>
                    <a:pt x="196989" y="73774"/>
                  </a:lnTo>
                  <a:lnTo>
                    <a:pt x="274739" y="73774"/>
                  </a:lnTo>
                  <a:lnTo>
                    <a:pt x="274739" y="1752"/>
                  </a:lnTo>
                  <a:lnTo>
                    <a:pt x="8216" y="1752"/>
                  </a:lnTo>
                  <a:lnTo>
                    <a:pt x="8216" y="73774"/>
                  </a:lnTo>
                  <a:lnTo>
                    <a:pt x="135864" y="73774"/>
                  </a:lnTo>
                  <a:lnTo>
                    <a:pt x="135915" y="128346"/>
                  </a:lnTo>
                  <a:lnTo>
                    <a:pt x="140830" y="174523"/>
                  </a:lnTo>
                  <a:lnTo>
                    <a:pt x="157238" y="212902"/>
                  </a:lnTo>
                  <a:lnTo>
                    <a:pt x="188353" y="238340"/>
                  </a:lnTo>
                  <a:lnTo>
                    <a:pt x="236296" y="247637"/>
                  </a:lnTo>
                  <a:lnTo>
                    <a:pt x="249428" y="247027"/>
                  </a:lnTo>
                  <a:lnTo>
                    <a:pt x="250012" y="247027"/>
                  </a:lnTo>
                  <a:lnTo>
                    <a:pt x="293878" y="232244"/>
                  </a:lnTo>
                  <a:lnTo>
                    <a:pt x="320586" y="201968"/>
                  </a:lnTo>
                  <a:lnTo>
                    <a:pt x="330949" y="172796"/>
                  </a:lnTo>
                  <a:lnTo>
                    <a:pt x="331343" y="171272"/>
                  </a:lnTo>
                  <a:lnTo>
                    <a:pt x="333324" y="159778"/>
                  </a:lnTo>
                  <a:lnTo>
                    <a:pt x="334733" y="147955"/>
                  </a:lnTo>
                  <a:lnTo>
                    <a:pt x="335584" y="135750"/>
                  </a:lnTo>
                  <a:lnTo>
                    <a:pt x="335749" y="128346"/>
                  </a:lnTo>
                  <a:lnTo>
                    <a:pt x="335864" y="1752"/>
                  </a:lnTo>
                  <a:close/>
                </a:path>
                <a:path w="1134109" h="3205480">
                  <a:moveTo>
                    <a:pt x="344297" y="1102106"/>
                  </a:moveTo>
                  <a:lnTo>
                    <a:pt x="337464" y="1047927"/>
                  </a:lnTo>
                  <a:lnTo>
                    <a:pt x="317588" y="1001268"/>
                  </a:lnTo>
                  <a:lnTo>
                    <a:pt x="285851" y="964349"/>
                  </a:lnTo>
                  <a:lnTo>
                    <a:pt x="243420" y="938631"/>
                  </a:lnTo>
                  <a:lnTo>
                    <a:pt x="191300" y="926338"/>
                  </a:lnTo>
                  <a:lnTo>
                    <a:pt x="172148" y="925499"/>
                  </a:lnTo>
                  <a:lnTo>
                    <a:pt x="152869" y="926338"/>
                  </a:lnTo>
                  <a:lnTo>
                    <a:pt x="100876" y="938631"/>
                  </a:lnTo>
                  <a:lnTo>
                    <a:pt x="58229" y="964349"/>
                  </a:lnTo>
                  <a:lnTo>
                    <a:pt x="26568" y="1001268"/>
                  </a:lnTo>
                  <a:lnTo>
                    <a:pt x="6654" y="1047927"/>
                  </a:lnTo>
                  <a:lnTo>
                    <a:pt x="0" y="1102106"/>
                  </a:lnTo>
                  <a:lnTo>
                    <a:pt x="457" y="1120025"/>
                  </a:lnTo>
                  <a:lnTo>
                    <a:pt x="7353" y="1172870"/>
                  </a:lnTo>
                  <a:lnTo>
                    <a:pt x="23634" y="1223225"/>
                  </a:lnTo>
                  <a:lnTo>
                    <a:pt x="31318" y="1239278"/>
                  </a:lnTo>
                  <a:lnTo>
                    <a:pt x="202603" y="1239278"/>
                  </a:lnTo>
                  <a:lnTo>
                    <a:pt x="202603" y="1111402"/>
                  </a:lnTo>
                  <a:lnTo>
                    <a:pt x="135864" y="1111402"/>
                  </a:lnTo>
                  <a:lnTo>
                    <a:pt x="135864" y="1170051"/>
                  </a:lnTo>
                  <a:lnTo>
                    <a:pt x="82727" y="1170051"/>
                  </a:lnTo>
                  <a:lnTo>
                    <a:pt x="69532" y="1133894"/>
                  </a:lnTo>
                  <a:lnTo>
                    <a:pt x="66535" y="1102106"/>
                  </a:lnTo>
                  <a:lnTo>
                    <a:pt x="67017" y="1090777"/>
                  </a:lnTo>
                  <a:lnTo>
                    <a:pt x="78714" y="1051255"/>
                  </a:lnTo>
                  <a:lnTo>
                    <a:pt x="103759" y="1021880"/>
                  </a:lnTo>
                  <a:lnTo>
                    <a:pt x="139623" y="1004544"/>
                  </a:lnTo>
                  <a:lnTo>
                    <a:pt x="172148" y="1000531"/>
                  </a:lnTo>
                  <a:lnTo>
                    <a:pt x="183286" y="1000975"/>
                  </a:lnTo>
                  <a:lnTo>
                    <a:pt x="223634" y="1011618"/>
                  </a:lnTo>
                  <a:lnTo>
                    <a:pt x="254444" y="1035215"/>
                  </a:lnTo>
                  <a:lnTo>
                    <a:pt x="273177" y="1069911"/>
                  </a:lnTo>
                  <a:lnTo>
                    <a:pt x="277558" y="1102106"/>
                  </a:lnTo>
                  <a:lnTo>
                    <a:pt x="277063" y="1115415"/>
                  </a:lnTo>
                  <a:lnTo>
                    <a:pt x="265315" y="1157287"/>
                  </a:lnTo>
                  <a:lnTo>
                    <a:pt x="246672" y="1181696"/>
                  </a:lnTo>
                  <a:lnTo>
                    <a:pt x="302183" y="1232382"/>
                  </a:lnTo>
                  <a:lnTo>
                    <a:pt x="329209" y="1190371"/>
                  </a:lnTo>
                  <a:lnTo>
                    <a:pt x="341896" y="1139774"/>
                  </a:lnTo>
                  <a:lnTo>
                    <a:pt x="343700" y="1121321"/>
                  </a:lnTo>
                  <a:lnTo>
                    <a:pt x="344297" y="1102106"/>
                  </a:lnTo>
                  <a:close/>
                </a:path>
                <a:path w="1134109" h="3205480">
                  <a:moveTo>
                    <a:pt x="344297" y="725335"/>
                  </a:moveTo>
                  <a:lnTo>
                    <a:pt x="337464" y="671169"/>
                  </a:lnTo>
                  <a:lnTo>
                    <a:pt x="317588" y="624497"/>
                  </a:lnTo>
                  <a:lnTo>
                    <a:pt x="317068" y="623747"/>
                  </a:lnTo>
                  <a:lnTo>
                    <a:pt x="308279" y="611085"/>
                  </a:lnTo>
                  <a:lnTo>
                    <a:pt x="297624" y="598741"/>
                  </a:lnTo>
                  <a:lnTo>
                    <a:pt x="285851" y="587578"/>
                  </a:lnTo>
                  <a:lnTo>
                    <a:pt x="277558" y="581291"/>
                  </a:lnTo>
                  <a:lnTo>
                    <a:pt x="277558" y="725335"/>
                  </a:lnTo>
                  <a:lnTo>
                    <a:pt x="277063" y="736663"/>
                  </a:lnTo>
                  <a:lnTo>
                    <a:pt x="265391" y="776249"/>
                  </a:lnTo>
                  <a:lnTo>
                    <a:pt x="240334" y="805573"/>
                  </a:lnTo>
                  <a:lnTo>
                    <a:pt x="204343" y="822947"/>
                  </a:lnTo>
                  <a:lnTo>
                    <a:pt x="172148" y="827138"/>
                  </a:lnTo>
                  <a:lnTo>
                    <a:pt x="160769" y="826655"/>
                  </a:lnTo>
                  <a:lnTo>
                    <a:pt x="120446" y="815848"/>
                  </a:lnTo>
                  <a:lnTo>
                    <a:pt x="89738" y="792327"/>
                  </a:lnTo>
                  <a:lnTo>
                    <a:pt x="70904" y="757542"/>
                  </a:lnTo>
                  <a:lnTo>
                    <a:pt x="66535" y="725335"/>
                  </a:lnTo>
                  <a:lnTo>
                    <a:pt x="67017" y="714095"/>
                  </a:lnTo>
                  <a:lnTo>
                    <a:pt x="78714" y="674471"/>
                  </a:lnTo>
                  <a:lnTo>
                    <a:pt x="103759" y="645096"/>
                  </a:lnTo>
                  <a:lnTo>
                    <a:pt x="139623" y="627761"/>
                  </a:lnTo>
                  <a:lnTo>
                    <a:pt x="172148" y="623747"/>
                  </a:lnTo>
                  <a:lnTo>
                    <a:pt x="183286" y="624205"/>
                  </a:lnTo>
                  <a:lnTo>
                    <a:pt x="223634" y="634834"/>
                  </a:lnTo>
                  <a:lnTo>
                    <a:pt x="254444" y="658431"/>
                  </a:lnTo>
                  <a:lnTo>
                    <a:pt x="273177" y="693153"/>
                  </a:lnTo>
                  <a:lnTo>
                    <a:pt x="277558" y="725335"/>
                  </a:lnTo>
                  <a:lnTo>
                    <a:pt x="277558" y="581291"/>
                  </a:lnTo>
                  <a:lnTo>
                    <a:pt x="243420" y="562076"/>
                  </a:lnTo>
                  <a:lnTo>
                    <a:pt x="191300" y="549719"/>
                  </a:lnTo>
                  <a:lnTo>
                    <a:pt x="172148" y="548919"/>
                  </a:lnTo>
                  <a:lnTo>
                    <a:pt x="152869" y="549719"/>
                  </a:lnTo>
                  <a:lnTo>
                    <a:pt x="100876" y="562076"/>
                  </a:lnTo>
                  <a:lnTo>
                    <a:pt x="58229" y="587578"/>
                  </a:lnTo>
                  <a:lnTo>
                    <a:pt x="26568" y="624497"/>
                  </a:lnTo>
                  <a:lnTo>
                    <a:pt x="6654" y="671169"/>
                  </a:lnTo>
                  <a:lnTo>
                    <a:pt x="0" y="725335"/>
                  </a:lnTo>
                  <a:lnTo>
                    <a:pt x="736" y="744181"/>
                  </a:lnTo>
                  <a:lnTo>
                    <a:pt x="11887" y="796086"/>
                  </a:lnTo>
                  <a:lnTo>
                    <a:pt x="35877" y="839609"/>
                  </a:lnTo>
                  <a:lnTo>
                    <a:pt x="71234" y="872959"/>
                  </a:lnTo>
                  <a:lnTo>
                    <a:pt x="117233" y="894499"/>
                  </a:lnTo>
                  <a:lnTo>
                    <a:pt x="172148" y="901979"/>
                  </a:lnTo>
                  <a:lnTo>
                    <a:pt x="191300" y="901128"/>
                  </a:lnTo>
                  <a:lnTo>
                    <a:pt x="243420" y="888809"/>
                  </a:lnTo>
                  <a:lnTo>
                    <a:pt x="285851" y="863104"/>
                  </a:lnTo>
                  <a:lnTo>
                    <a:pt x="316928" y="827138"/>
                  </a:lnTo>
                  <a:lnTo>
                    <a:pt x="317588" y="826198"/>
                  </a:lnTo>
                  <a:lnTo>
                    <a:pt x="337464" y="779538"/>
                  </a:lnTo>
                  <a:lnTo>
                    <a:pt x="343535" y="744181"/>
                  </a:lnTo>
                  <a:lnTo>
                    <a:pt x="344297" y="725335"/>
                  </a:lnTo>
                  <a:close/>
                </a:path>
                <a:path w="1134109" h="3205480">
                  <a:moveTo>
                    <a:pt x="735012" y="2942234"/>
                  </a:moveTo>
                  <a:lnTo>
                    <a:pt x="673887" y="2942234"/>
                  </a:lnTo>
                  <a:lnTo>
                    <a:pt x="673887" y="3014484"/>
                  </a:lnTo>
                  <a:lnTo>
                    <a:pt x="673811" y="3069056"/>
                  </a:lnTo>
                  <a:lnTo>
                    <a:pt x="673455" y="3074657"/>
                  </a:lnTo>
                  <a:lnTo>
                    <a:pt x="672388" y="3081350"/>
                  </a:lnTo>
                  <a:lnTo>
                    <a:pt x="671525" y="3088246"/>
                  </a:lnTo>
                  <a:lnTo>
                    <a:pt x="644309" y="3117583"/>
                  </a:lnTo>
                  <a:lnTo>
                    <a:pt x="627011" y="3117583"/>
                  </a:lnTo>
                  <a:lnTo>
                    <a:pt x="619899" y="3115640"/>
                  </a:lnTo>
                  <a:lnTo>
                    <a:pt x="615149" y="3111754"/>
                  </a:lnTo>
                  <a:lnTo>
                    <a:pt x="610171" y="3107880"/>
                  </a:lnTo>
                  <a:lnTo>
                    <a:pt x="599605" y="3070352"/>
                  </a:lnTo>
                  <a:lnTo>
                    <a:pt x="599376" y="3063443"/>
                  </a:lnTo>
                  <a:lnTo>
                    <a:pt x="599376" y="3014484"/>
                  </a:lnTo>
                  <a:lnTo>
                    <a:pt x="673887" y="3014484"/>
                  </a:lnTo>
                  <a:lnTo>
                    <a:pt x="673887" y="2942234"/>
                  </a:lnTo>
                  <a:lnTo>
                    <a:pt x="407352" y="2942234"/>
                  </a:lnTo>
                  <a:lnTo>
                    <a:pt x="407352" y="3014484"/>
                  </a:lnTo>
                  <a:lnTo>
                    <a:pt x="538251" y="3014484"/>
                  </a:lnTo>
                  <a:lnTo>
                    <a:pt x="538251" y="3050070"/>
                  </a:lnTo>
                  <a:lnTo>
                    <a:pt x="407352" y="3118447"/>
                  </a:lnTo>
                  <a:lnTo>
                    <a:pt x="407352" y="3204921"/>
                  </a:lnTo>
                  <a:lnTo>
                    <a:pt x="545592" y="3121672"/>
                  </a:lnTo>
                  <a:lnTo>
                    <a:pt x="549960" y="3137941"/>
                  </a:lnTo>
                  <a:lnTo>
                    <a:pt x="576478" y="3174301"/>
                  </a:lnTo>
                  <a:lnTo>
                    <a:pt x="618756" y="3191281"/>
                  </a:lnTo>
                  <a:lnTo>
                    <a:pt x="635444" y="3192424"/>
                  </a:lnTo>
                  <a:lnTo>
                    <a:pt x="649224" y="3191776"/>
                  </a:lnTo>
                  <a:lnTo>
                    <a:pt x="692467" y="3177070"/>
                  </a:lnTo>
                  <a:lnTo>
                    <a:pt x="719112" y="3146768"/>
                  </a:lnTo>
                  <a:lnTo>
                    <a:pt x="729716" y="3117583"/>
                  </a:lnTo>
                  <a:lnTo>
                    <a:pt x="730059" y="3116288"/>
                  </a:lnTo>
                  <a:lnTo>
                    <a:pt x="732193" y="3104959"/>
                  </a:lnTo>
                  <a:lnTo>
                    <a:pt x="733742" y="3093313"/>
                  </a:lnTo>
                  <a:lnTo>
                    <a:pt x="734695" y="3081350"/>
                  </a:lnTo>
                  <a:lnTo>
                    <a:pt x="734860" y="3074657"/>
                  </a:lnTo>
                  <a:lnTo>
                    <a:pt x="734974" y="3070352"/>
                  </a:lnTo>
                  <a:lnTo>
                    <a:pt x="735012" y="2942234"/>
                  </a:lnTo>
                  <a:close/>
                </a:path>
                <a:path w="1134109" h="3205480">
                  <a:moveTo>
                    <a:pt x="735012" y="2303399"/>
                  </a:moveTo>
                  <a:lnTo>
                    <a:pt x="671093" y="2303399"/>
                  </a:lnTo>
                  <a:lnTo>
                    <a:pt x="671093" y="2397315"/>
                  </a:lnTo>
                  <a:lnTo>
                    <a:pt x="407352" y="2397315"/>
                  </a:lnTo>
                  <a:lnTo>
                    <a:pt x="407352" y="2469654"/>
                  </a:lnTo>
                  <a:lnTo>
                    <a:pt x="671093" y="2469654"/>
                  </a:lnTo>
                  <a:lnTo>
                    <a:pt x="671093" y="2562301"/>
                  </a:lnTo>
                  <a:lnTo>
                    <a:pt x="735012" y="2562301"/>
                  </a:lnTo>
                  <a:lnTo>
                    <a:pt x="735012" y="2469654"/>
                  </a:lnTo>
                  <a:lnTo>
                    <a:pt x="735012" y="2397315"/>
                  </a:lnTo>
                  <a:lnTo>
                    <a:pt x="735012" y="2303399"/>
                  </a:lnTo>
                  <a:close/>
                </a:path>
                <a:path w="1134109" h="3205480">
                  <a:moveTo>
                    <a:pt x="735012" y="2142325"/>
                  </a:moveTo>
                  <a:lnTo>
                    <a:pt x="706983" y="2130221"/>
                  </a:lnTo>
                  <a:lnTo>
                    <a:pt x="639559" y="2101113"/>
                  </a:lnTo>
                  <a:lnTo>
                    <a:pt x="639559" y="2169922"/>
                  </a:lnTo>
                  <a:lnTo>
                    <a:pt x="537806" y="2210231"/>
                  </a:lnTo>
                  <a:lnTo>
                    <a:pt x="537806" y="2130221"/>
                  </a:lnTo>
                  <a:lnTo>
                    <a:pt x="639559" y="2169922"/>
                  </a:lnTo>
                  <a:lnTo>
                    <a:pt x="639559" y="2101113"/>
                  </a:lnTo>
                  <a:lnTo>
                    <a:pt x="407352" y="2000834"/>
                  </a:lnTo>
                  <a:lnTo>
                    <a:pt x="407352" y="2080425"/>
                  </a:lnTo>
                  <a:lnTo>
                    <a:pt x="476681" y="2107590"/>
                  </a:lnTo>
                  <a:lnTo>
                    <a:pt x="476681" y="2234615"/>
                  </a:lnTo>
                  <a:lnTo>
                    <a:pt x="407352" y="2262873"/>
                  </a:lnTo>
                  <a:lnTo>
                    <a:pt x="407352" y="2344178"/>
                  </a:lnTo>
                  <a:lnTo>
                    <a:pt x="715683" y="2210231"/>
                  </a:lnTo>
                  <a:lnTo>
                    <a:pt x="735012" y="2201837"/>
                  </a:lnTo>
                  <a:lnTo>
                    <a:pt x="735012" y="2142325"/>
                  </a:lnTo>
                  <a:close/>
                </a:path>
                <a:path w="1134109" h="3205480">
                  <a:moveTo>
                    <a:pt x="735012" y="1727352"/>
                  </a:moveTo>
                  <a:lnTo>
                    <a:pt x="673887" y="1727352"/>
                  </a:lnTo>
                  <a:lnTo>
                    <a:pt x="673887" y="1799374"/>
                  </a:lnTo>
                  <a:lnTo>
                    <a:pt x="673823" y="1853946"/>
                  </a:lnTo>
                  <a:lnTo>
                    <a:pt x="673455" y="1859788"/>
                  </a:lnTo>
                  <a:lnTo>
                    <a:pt x="672414" y="1866277"/>
                  </a:lnTo>
                  <a:lnTo>
                    <a:pt x="671525" y="1873351"/>
                  </a:lnTo>
                  <a:lnTo>
                    <a:pt x="644309" y="1902485"/>
                  </a:lnTo>
                  <a:lnTo>
                    <a:pt x="627011" y="1902485"/>
                  </a:lnTo>
                  <a:lnTo>
                    <a:pt x="600468" y="1869706"/>
                  </a:lnTo>
                  <a:lnTo>
                    <a:pt x="599376" y="1848573"/>
                  </a:lnTo>
                  <a:lnTo>
                    <a:pt x="599376" y="1799374"/>
                  </a:lnTo>
                  <a:lnTo>
                    <a:pt x="673887" y="1799374"/>
                  </a:lnTo>
                  <a:lnTo>
                    <a:pt x="673887" y="1727352"/>
                  </a:lnTo>
                  <a:lnTo>
                    <a:pt x="407352" y="1727352"/>
                  </a:lnTo>
                  <a:lnTo>
                    <a:pt x="407352" y="1799374"/>
                  </a:lnTo>
                  <a:lnTo>
                    <a:pt x="538238" y="1799374"/>
                  </a:lnTo>
                  <a:lnTo>
                    <a:pt x="538238" y="1834972"/>
                  </a:lnTo>
                  <a:lnTo>
                    <a:pt x="407352" y="1903539"/>
                  </a:lnTo>
                  <a:lnTo>
                    <a:pt x="407352" y="1989823"/>
                  </a:lnTo>
                  <a:lnTo>
                    <a:pt x="545592" y="1906790"/>
                  </a:lnTo>
                  <a:lnTo>
                    <a:pt x="549960" y="1923059"/>
                  </a:lnTo>
                  <a:lnTo>
                    <a:pt x="576478" y="1959406"/>
                  </a:lnTo>
                  <a:lnTo>
                    <a:pt x="618756" y="1976221"/>
                  </a:lnTo>
                  <a:lnTo>
                    <a:pt x="635444" y="1977313"/>
                  </a:lnTo>
                  <a:lnTo>
                    <a:pt x="649224" y="1976704"/>
                  </a:lnTo>
                  <a:lnTo>
                    <a:pt x="692467" y="1962073"/>
                  </a:lnTo>
                  <a:lnTo>
                    <a:pt x="719112" y="1931885"/>
                  </a:lnTo>
                  <a:lnTo>
                    <a:pt x="728637" y="1906790"/>
                  </a:lnTo>
                  <a:lnTo>
                    <a:pt x="729767" y="1902485"/>
                  </a:lnTo>
                  <a:lnTo>
                    <a:pt x="730059" y="1901393"/>
                  </a:lnTo>
                  <a:lnTo>
                    <a:pt x="732193" y="1890039"/>
                  </a:lnTo>
                  <a:lnTo>
                    <a:pt x="733628" y="1879193"/>
                  </a:lnTo>
                  <a:lnTo>
                    <a:pt x="733742" y="1878330"/>
                  </a:lnTo>
                  <a:lnTo>
                    <a:pt x="734682" y="1866455"/>
                  </a:lnTo>
                  <a:lnTo>
                    <a:pt x="734860" y="1859788"/>
                  </a:lnTo>
                  <a:lnTo>
                    <a:pt x="734974" y="1855241"/>
                  </a:lnTo>
                  <a:lnTo>
                    <a:pt x="735012" y="1727352"/>
                  </a:lnTo>
                  <a:close/>
                </a:path>
                <a:path w="1134109" h="3205480">
                  <a:moveTo>
                    <a:pt x="735012" y="1456918"/>
                  </a:moveTo>
                  <a:lnTo>
                    <a:pt x="407352" y="1456918"/>
                  </a:lnTo>
                  <a:lnTo>
                    <a:pt x="407352" y="1529257"/>
                  </a:lnTo>
                  <a:lnTo>
                    <a:pt x="407352" y="1670126"/>
                  </a:lnTo>
                  <a:lnTo>
                    <a:pt x="407352" y="1679016"/>
                  </a:lnTo>
                  <a:lnTo>
                    <a:pt x="407352" y="1686623"/>
                  </a:lnTo>
                  <a:lnTo>
                    <a:pt x="473900" y="1686623"/>
                  </a:lnTo>
                  <a:lnTo>
                    <a:pt x="473900" y="1679016"/>
                  </a:lnTo>
                  <a:lnTo>
                    <a:pt x="473900" y="1670126"/>
                  </a:lnTo>
                  <a:lnTo>
                    <a:pt x="473900" y="1529257"/>
                  </a:lnTo>
                  <a:lnTo>
                    <a:pt x="540639" y="1529257"/>
                  </a:lnTo>
                  <a:lnTo>
                    <a:pt x="540639" y="1670126"/>
                  </a:lnTo>
                  <a:lnTo>
                    <a:pt x="607148" y="1670126"/>
                  </a:lnTo>
                  <a:lnTo>
                    <a:pt x="607148" y="1529257"/>
                  </a:lnTo>
                  <a:lnTo>
                    <a:pt x="668274" y="1529257"/>
                  </a:lnTo>
                  <a:lnTo>
                    <a:pt x="668274" y="1670126"/>
                  </a:lnTo>
                  <a:lnTo>
                    <a:pt x="668274" y="1679016"/>
                  </a:lnTo>
                  <a:lnTo>
                    <a:pt x="735012" y="1679016"/>
                  </a:lnTo>
                  <a:lnTo>
                    <a:pt x="735012" y="1670126"/>
                  </a:lnTo>
                  <a:lnTo>
                    <a:pt x="735012" y="1529257"/>
                  </a:lnTo>
                  <a:lnTo>
                    <a:pt x="735012" y="1456918"/>
                  </a:lnTo>
                  <a:close/>
                </a:path>
                <a:path w="1134109" h="3205480">
                  <a:moveTo>
                    <a:pt x="735012" y="1213256"/>
                  </a:moveTo>
                  <a:lnTo>
                    <a:pt x="407352" y="1213256"/>
                  </a:lnTo>
                  <a:lnTo>
                    <a:pt x="407352" y="1285595"/>
                  </a:lnTo>
                  <a:lnTo>
                    <a:pt x="407352" y="1418844"/>
                  </a:lnTo>
                  <a:lnTo>
                    <a:pt x="473900" y="1418844"/>
                  </a:lnTo>
                  <a:lnTo>
                    <a:pt x="473900" y="1285595"/>
                  </a:lnTo>
                  <a:lnTo>
                    <a:pt x="735012" y="1285595"/>
                  </a:lnTo>
                  <a:lnTo>
                    <a:pt x="735012" y="1213256"/>
                  </a:lnTo>
                  <a:close/>
                </a:path>
                <a:path w="1134109" h="3205480">
                  <a:moveTo>
                    <a:pt x="735012" y="941666"/>
                  </a:moveTo>
                  <a:lnTo>
                    <a:pt x="407352" y="941666"/>
                  </a:lnTo>
                  <a:lnTo>
                    <a:pt x="407352" y="1014006"/>
                  </a:lnTo>
                  <a:lnTo>
                    <a:pt x="407352" y="1154874"/>
                  </a:lnTo>
                  <a:lnTo>
                    <a:pt x="407352" y="1163764"/>
                  </a:lnTo>
                  <a:lnTo>
                    <a:pt x="407352" y="1171371"/>
                  </a:lnTo>
                  <a:lnTo>
                    <a:pt x="473900" y="1171371"/>
                  </a:lnTo>
                  <a:lnTo>
                    <a:pt x="473900" y="1163764"/>
                  </a:lnTo>
                  <a:lnTo>
                    <a:pt x="473900" y="1154874"/>
                  </a:lnTo>
                  <a:lnTo>
                    <a:pt x="473900" y="1014006"/>
                  </a:lnTo>
                  <a:lnTo>
                    <a:pt x="540639" y="1014006"/>
                  </a:lnTo>
                  <a:lnTo>
                    <a:pt x="540639" y="1154874"/>
                  </a:lnTo>
                  <a:lnTo>
                    <a:pt x="607148" y="1154874"/>
                  </a:lnTo>
                  <a:lnTo>
                    <a:pt x="607148" y="1014006"/>
                  </a:lnTo>
                  <a:lnTo>
                    <a:pt x="668274" y="1014006"/>
                  </a:lnTo>
                  <a:lnTo>
                    <a:pt x="668274" y="1154874"/>
                  </a:lnTo>
                  <a:lnTo>
                    <a:pt x="668274" y="1163764"/>
                  </a:lnTo>
                  <a:lnTo>
                    <a:pt x="735012" y="1163764"/>
                  </a:lnTo>
                  <a:lnTo>
                    <a:pt x="735012" y="1154874"/>
                  </a:lnTo>
                  <a:lnTo>
                    <a:pt x="735012" y="1014006"/>
                  </a:lnTo>
                  <a:lnTo>
                    <a:pt x="735012" y="941666"/>
                  </a:lnTo>
                  <a:close/>
                </a:path>
                <a:path w="1134109" h="3205480">
                  <a:moveTo>
                    <a:pt x="735012" y="130733"/>
                  </a:moveTo>
                  <a:lnTo>
                    <a:pt x="408876" y="3479"/>
                  </a:lnTo>
                  <a:lnTo>
                    <a:pt x="408876" y="90830"/>
                  </a:lnTo>
                  <a:lnTo>
                    <a:pt x="584047" y="159194"/>
                  </a:lnTo>
                  <a:lnTo>
                    <a:pt x="590537" y="161785"/>
                  </a:lnTo>
                  <a:lnTo>
                    <a:pt x="598932" y="166522"/>
                  </a:lnTo>
                  <a:lnTo>
                    <a:pt x="600036" y="173863"/>
                  </a:lnTo>
                  <a:lnTo>
                    <a:pt x="594182" y="179260"/>
                  </a:lnTo>
                  <a:lnTo>
                    <a:pt x="408876" y="251714"/>
                  </a:lnTo>
                  <a:lnTo>
                    <a:pt x="408876" y="339293"/>
                  </a:lnTo>
                  <a:lnTo>
                    <a:pt x="735012" y="211810"/>
                  </a:lnTo>
                  <a:lnTo>
                    <a:pt x="735012" y="130733"/>
                  </a:lnTo>
                  <a:close/>
                </a:path>
                <a:path w="1134109" h="3205480">
                  <a:moveTo>
                    <a:pt x="743216" y="2733903"/>
                  </a:moveTo>
                  <a:lnTo>
                    <a:pt x="736574" y="2679700"/>
                  </a:lnTo>
                  <a:lnTo>
                    <a:pt x="716584" y="2633040"/>
                  </a:lnTo>
                  <a:lnTo>
                    <a:pt x="716089" y="2632329"/>
                  </a:lnTo>
                  <a:lnTo>
                    <a:pt x="707326" y="2619641"/>
                  </a:lnTo>
                  <a:lnTo>
                    <a:pt x="696798" y="2607310"/>
                  </a:lnTo>
                  <a:lnTo>
                    <a:pt x="685012" y="2596146"/>
                  </a:lnTo>
                  <a:lnTo>
                    <a:pt x="676706" y="2589860"/>
                  </a:lnTo>
                  <a:lnTo>
                    <a:pt x="676706" y="2733903"/>
                  </a:lnTo>
                  <a:lnTo>
                    <a:pt x="676211" y="2745143"/>
                  </a:lnTo>
                  <a:lnTo>
                    <a:pt x="664413" y="2784754"/>
                  </a:lnTo>
                  <a:lnTo>
                    <a:pt x="639356" y="2814129"/>
                  </a:lnTo>
                  <a:lnTo>
                    <a:pt x="603275" y="2831490"/>
                  </a:lnTo>
                  <a:lnTo>
                    <a:pt x="571093" y="2835478"/>
                  </a:lnTo>
                  <a:lnTo>
                    <a:pt x="559803" y="2835033"/>
                  </a:lnTo>
                  <a:lnTo>
                    <a:pt x="519480" y="2824403"/>
                  </a:lnTo>
                  <a:lnTo>
                    <a:pt x="488772" y="2800794"/>
                  </a:lnTo>
                  <a:lnTo>
                    <a:pt x="470065" y="2766072"/>
                  </a:lnTo>
                  <a:lnTo>
                    <a:pt x="465683" y="2733903"/>
                  </a:lnTo>
                  <a:lnTo>
                    <a:pt x="466178" y="2722664"/>
                  </a:lnTo>
                  <a:lnTo>
                    <a:pt x="477748" y="2683040"/>
                  </a:lnTo>
                  <a:lnTo>
                    <a:pt x="502818" y="2653652"/>
                  </a:lnTo>
                  <a:lnTo>
                    <a:pt x="538581" y="2636316"/>
                  </a:lnTo>
                  <a:lnTo>
                    <a:pt x="571093" y="2632329"/>
                  </a:lnTo>
                  <a:lnTo>
                    <a:pt x="582231" y="2632760"/>
                  </a:lnTo>
                  <a:lnTo>
                    <a:pt x="622579" y="2643378"/>
                  </a:lnTo>
                  <a:lnTo>
                    <a:pt x="653402" y="2667012"/>
                  </a:lnTo>
                  <a:lnTo>
                    <a:pt x="672236" y="2701721"/>
                  </a:lnTo>
                  <a:lnTo>
                    <a:pt x="676706" y="2733903"/>
                  </a:lnTo>
                  <a:lnTo>
                    <a:pt x="676706" y="2589860"/>
                  </a:lnTo>
                  <a:lnTo>
                    <a:pt x="642353" y="2570619"/>
                  </a:lnTo>
                  <a:lnTo>
                    <a:pt x="590270" y="2558097"/>
                  </a:lnTo>
                  <a:lnTo>
                    <a:pt x="571093" y="2557259"/>
                  </a:lnTo>
                  <a:lnTo>
                    <a:pt x="551942" y="2558097"/>
                  </a:lnTo>
                  <a:lnTo>
                    <a:pt x="499808" y="2570619"/>
                  </a:lnTo>
                  <a:lnTo>
                    <a:pt x="457288" y="2596146"/>
                  </a:lnTo>
                  <a:lnTo>
                    <a:pt x="425615" y="2633040"/>
                  </a:lnTo>
                  <a:lnTo>
                    <a:pt x="405777" y="2679700"/>
                  </a:lnTo>
                  <a:lnTo>
                    <a:pt x="398945" y="2733903"/>
                  </a:lnTo>
                  <a:lnTo>
                    <a:pt x="399707" y="2752750"/>
                  </a:lnTo>
                  <a:lnTo>
                    <a:pt x="411035" y="2804630"/>
                  </a:lnTo>
                  <a:lnTo>
                    <a:pt x="434848" y="2848165"/>
                  </a:lnTo>
                  <a:lnTo>
                    <a:pt x="470331" y="2881528"/>
                  </a:lnTo>
                  <a:lnTo>
                    <a:pt x="516293" y="2903080"/>
                  </a:lnTo>
                  <a:lnTo>
                    <a:pt x="571093" y="2910548"/>
                  </a:lnTo>
                  <a:lnTo>
                    <a:pt x="590270" y="2909697"/>
                  </a:lnTo>
                  <a:lnTo>
                    <a:pt x="642353" y="2897378"/>
                  </a:lnTo>
                  <a:lnTo>
                    <a:pt x="685012" y="2871660"/>
                  </a:lnTo>
                  <a:lnTo>
                    <a:pt x="716089" y="2835478"/>
                  </a:lnTo>
                  <a:lnTo>
                    <a:pt x="736574" y="2788094"/>
                  </a:lnTo>
                  <a:lnTo>
                    <a:pt x="742480" y="2752750"/>
                  </a:lnTo>
                  <a:lnTo>
                    <a:pt x="743216" y="2733903"/>
                  </a:lnTo>
                  <a:close/>
                </a:path>
                <a:path w="1134109" h="3205480">
                  <a:moveTo>
                    <a:pt x="743216" y="794562"/>
                  </a:moveTo>
                  <a:lnTo>
                    <a:pt x="736574" y="740371"/>
                  </a:lnTo>
                  <a:lnTo>
                    <a:pt x="716584" y="693712"/>
                  </a:lnTo>
                  <a:lnTo>
                    <a:pt x="685012" y="656805"/>
                  </a:lnTo>
                  <a:lnTo>
                    <a:pt x="642353" y="631088"/>
                  </a:lnTo>
                  <a:lnTo>
                    <a:pt x="590270" y="618782"/>
                  </a:lnTo>
                  <a:lnTo>
                    <a:pt x="571093" y="617943"/>
                  </a:lnTo>
                  <a:lnTo>
                    <a:pt x="551942" y="618782"/>
                  </a:lnTo>
                  <a:lnTo>
                    <a:pt x="499808" y="631088"/>
                  </a:lnTo>
                  <a:lnTo>
                    <a:pt x="457288" y="656805"/>
                  </a:lnTo>
                  <a:lnTo>
                    <a:pt x="425615" y="693712"/>
                  </a:lnTo>
                  <a:lnTo>
                    <a:pt x="405777" y="740371"/>
                  </a:lnTo>
                  <a:lnTo>
                    <a:pt x="398945" y="794562"/>
                  </a:lnTo>
                  <a:lnTo>
                    <a:pt x="399796" y="811288"/>
                  </a:lnTo>
                  <a:lnTo>
                    <a:pt x="412762" y="860145"/>
                  </a:lnTo>
                  <a:lnTo>
                    <a:pt x="442315" y="901712"/>
                  </a:lnTo>
                  <a:lnTo>
                    <a:pt x="455955" y="912761"/>
                  </a:lnTo>
                  <a:lnTo>
                    <a:pt x="500672" y="852805"/>
                  </a:lnTo>
                  <a:lnTo>
                    <a:pt x="492848" y="846912"/>
                  </a:lnTo>
                  <a:lnTo>
                    <a:pt x="485927" y="840206"/>
                  </a:lnTo>
                  <a:lnTo>
                    <a:pt x="467956" y="806208"/>
                  </a:lnTo>
                  <a:lnTo>
                    <a:pt x="465683" y="785304"/>
                  </a:lnTo>
                  <a:lnTo>
                    <a:pt x="466178" y="775754"/>
                  </a:lnTo>
                  <a:lnTo>
                    <a:pt x="482854" y="733259"/>
                  </a:lnTo>
                  <a:lnTo>
                    <a:pt x="519480" y="703999"/>
                  </a:lnTo>
                  <a:lnTo>
                    <a:pt x="559803" y="693267"/>
                  </a:lnTo>
                  <a:lnTo>
                    <a:pt x="571093" y="692785"/>
                  </a:lnTo>
                  <a:lnTo>
                    <a:pt x="582231" y="693267"/>
                  </a:lnTo>
                  <a:lnTo>
                    <a:pt x="622579" y="704037"/>
                  </a:lnTo>
                  <a:lnTo>
                    <a:pt x="653402" y="726567"/>
                  </a:lnTo>
                  <a:lnTo>
                    <a:pt x="674738" y="768057"/>
                  </a:lnTo>
                  <a:lnTo>
                    <a:pt x="676706" y="787666"/>
                  </a:lnTo>
                  <a:lnTo>
                    <a:pt x="676262" y="797534"/>
                  </a:lnTo>
                  <a:lnTo>
                    <a:pt x="661200" y="837730"/>
                  </a:lnTo>
                  <a:lnTo>
                    <a:pt x="649693" y="849566"/>
                  </a:lnTo>
                  <a:lnTo>
                    <a:pt x="695071" y="904989"/>
                  </a:lnTo>
                  <a:lnTo>
                    <a:pt x="722198" y="874204"/>
                  </a:lnTo>
                  <a:lnTo>
                    <a:pt x="737450" y="838327"/>
                  </a:lnTo>
                  <a:lnTo>
                    <a:pt x="743051" y="801573"/>
                  </a:lnTo>
                  <a:lnTo>
                    <a:pt x="743216" y="794562"/>
                  </a:lnTo>
                  <a:close/>
                </a:path>
                <a:path w="1134109" h="3205480">
                  <a:moveTo>
                    <a:pt x="743216" y="498881"/>
                  </a:moveTo>
                  <a:lnTo>
                    <a:pt x="736574" y="444703"/>
                  </a:lnTo>
                  <a:lnTo>
                    <a:pt x="716584" y="398018"/>
                  </a:lnTo>
                  <a:lnTo>
                    <a:pt x="685012" y="361149"/>
                  </a:lnTo>
                  <a:lnTo>
                    <a:pt x="642353" y="335610"/>
                  </a:lnTo>
                  <a:lnTo>
                    <a:pt x="590270" y="323278"/>
                  </a:lnTo>
                  <a:lnTo>
                    <a:pt x="571093" y="322465"/>
                  </a:lnTo>
                  <a:lnTo>
                    <a:pt x="551942" y="323278"/>
                  </a:lnTo>
                  <a:lnTo>
                    <a:pt x="499808" y="335610"/>
                  </a:lnTo>
                  <a:lnTo>
                    <a:pt x="457288" y="361149"/>
                  </a:lnTo>
                  <a:lnTo>
                    <a:pt x="425615" y="398018"/>
                  </a:lnTo>
                  <a:lnTo>
                    <a:pt x="405777" y="444703"/>
                  </a:lnTo>
                  <a:lnTo>
                    <a:pt x="398945" y="498881"/>
                  </a:lnTo>
                  <a:lnTo>
                    <a:pt x="399796" y="515708"/>
                  </a:lnTo>
                  <a:lnTo>
                    <a:pt x="412762" y="564667"/>
                  </a:lnTo>
                  <a:lnTo>
                    <a:pt x="442315" y="606209"/>
                  </a:lnTo>
                  <a:lnTo>
                    <a:pt x="455955" y="617283"/>
                  </a:lnTo>
                  <a:lnTo>
                    <a:pt x="500672" y="557110"/>
                  </a:lnTo>
                  <a:lnTo>
                    <a:pt x="492848" y="551205"/>
                  </a:lnTo>
                  <a:lnTo>
                    <a:pt x="485927" y="544550"/>
                  </a:lnTo>
                  <a:lnTo>
                    <a:pt x="467956" y="510628"/>
                  </a:lnTo>
                  <a:lnTo>
                    <a:pt x="465683" y="489597"/>
                  </a:lnTo>
                  <a:lnTo>
                    <a:pt x="466178" y="480060"/>
                  </a:lnTo>
                  <a:lnTo>
                    <a:pt x="482854" y="437654"/>
                  </a:lnTo>
                  <a:lnTo>
                    <a:pt x="519480" y="408330"/>
                  </a:lnTo>
                  <a:lnTo>
                    <a:pt x="559803" y="397751"/>
                  </a:lnTo>
                  <a:lnTo>
                    <a:pt x="571093" y="397306"/>
                  </a:lnTo>
                  <a:lnTo>
                    <a:pt x="582231" y="397751"/>
                  </a:lnTo>
                  <a:lnTo>
                    <a:pt x="622579" y="408330"/>
                  </a:lnTo>
                  <a:lnTo>
                    <a:pt x="653402" y="430961"/>
                  </a:lnTo>
                  <a:lnTo>
                    <a:pt x="674738" y="472401"/>
                  </a:lnTo>
                  <a:lnTo>
                    <a:pt x="676706" y="491985"/>
                  </a:lnTo>
                  <a:lnTo>
                    <a:pt x="676262" y="501853"/>
                  </a:lnTo>
                  <a:lnTo>
                    <a:pt x="661200" y="542036"/>
                  </a:lnTo>
                  <a:lnTo>
                    <a:pt x="649693" y="553885"/>
                  </a:lnTo>
                  <a:lnTo>
                    <a:pt x="695071" y="609295"/>
                  </a:lnTo>
                  <a:lnTo>
                    <a:pt x="722198" y="578612"/>
                  </a:lnTo>
                  <a:lnTo>
                    <a:pt x="737450" y="542721"/>
                  </a:lnTo>
                  <a:lnTo>
                    <a:pt x="743051" y="505917"/>
                  </a:lnTo>
                  <a:lnTo>
                    <a:pt x="743216" y="498881"/>
                  </a:lnTo>
                  <a:close/>
                </a:path>
                <a:path w="1134109" h="3205480">
                  <a:moveTo>
                    <a:pt x="1133957" y="1260208"/>
                  </a:moveTo>
                  <a:lnTo>
                    <a:pt x="806297" y="1260208"/>
                  </a:lnTo>
                  <a:lnTo>
                    <a:pt x="806297" y="1331277"/>
                  </a:lnTo>
                  <a:lnTo>
                    <a:pt x="806297" y="1473415"/>
                  </a:lnTo>
                  <a:lnTo>
                    <a:pt x="806297" y="1482305"/>
                  </a:lnTo>
                  <a:lnTo>
                    <a:pt x="806297" y="1489913"/>
                  </a:lnTo>
                  <a:lnTo>
                    <a:pt x="873036" y="1489913"/>
                  </a:lnTo>
                  <a:lnTo>
                    <a:pt x="873036" y="1482305"/>
                  </a:lnTo>
                  <a:lnTo>
                    <a:pt x="873036" y="1473415"/>
                  </a:lnTo>
                  <a:lnTo>
                    <a:pt x="873036" y="1331277"/>
                  </a:lnTo>
                  <a:lnTo>
                    <a:pt x="939546" y="1331277"/>
                  </a:lnTo>
                  <a:lnTo>
                    <a:pt x="939546" y="1473415"/>
                  </a:lnTo>
                  <a:lnTo>
                    <a:pt x="1006284" y="1473415"/>
                  </a:lnTo>
                  <a:lnTo>
                    <a:pt x="1006284" y="1331277"/>
                  </a:lnTo>
                  <a:lnTo>
                    <a:pt x="1067409" y="1331277"/>
                  </a:lnTo>
                  <a:lnTo>
                    <a:pt x="1067409" y="1473415"/>
                  </a:lnTo>
                  <a:lnTo>
                    <a:pt x="1067409" y="1482305"/>
                  </a:lnTo>
                  <a:lnTo>
                    <a:pt x="1133957" y="1482305"/>
                  </a:lnTo>
                  <a:lnTo>
                    <a:pt x="1133957" y="1473415"/>
                  </a:lnTo>
                  <a:lnTo>
                    <a:pt x="1133957" y="1331277"/>
                  </a:lnTo>
                  <a:lnTo>
                    <a:pt x="1133957" y="1260208"/>
                  </a:lnTo>
                  <a:close/>
                </a:path>
                <a:path w="1134109" h="3205480">
                  <a:moveTo>
                    <a:pt x="1133957" y="925258"/>
                  </a:moveTo>
                  <a:lnTo>
                    <a:pt x="1067409" y="925258"/>
                  </a:lnTo>
                  <a:lnTo>
                    <a:pt x="1067409" y="997318"/>
                  </a:lnTo>
                  <a:lnTo>
                    <a:pt x="1067308" y="1043025"/>
                  </a:lnTo>
                  <a:lnTo>
                    <a:pt x="1061593" y="1082929"/>
                  </a:lnTo>
                  <a:lnTo>
                    <a:pt x="1044092" y="1118933"/>
                  </a:lnTo>
                  <a:lnTo>
                    <a:pt x="1005433" y="1147064"/>
                  </a:lnTo>
                  <a:lnTo>
                    <a:pt x="972832" y="1152169"/>
                  </a:lnTo>
                  <a:lnTo>
                    <a:pt x="959548" y="1151597"/>
                  </a:lnTo>
                  <a:lnTo>
                    <a:pt x="916914" y="1138186"/>
                  </a:lnTo>
                  <a:lnTo>
                    <a:pt x="889431" y="1110132"/>
                  </a:lnTo>
                  <a:lnTo>
                    <a:pt x="875753" y="1070190"/>
                  </a:lnTo>
                  <a:lnTo>
                    <a:pt x="873036" y="997318"/>
                  </a:lnTo>
                  <a:lnTo>
                    <a:pt x="1067409" y="997318"/>
                  </a:lnTo>
                  <a:lnTo>
                    <a:pt x="1067409" y="925258"/>
                  </a:lnTo>
                  <a:lnTo>
                    <a:pt x="806297" y="925258"/>
                  </a:lnTo>
                  <a:lnTo>
                    <a:pt x="806297" y="1043025"/>
                  </a:lnTo>
                  <a:lnTo>
                    <a:pt x="806869" y="1058824"/>
                  </a:lnTo>
                  <a:lnTo>
                    <a:pt x="806945" y="1061097"/>
                  </a:lnTo>
                  <a:lnTo>
                    <a:pt x="816864" y="1112888"/>
                  </a:lnTo>
                  <a:lnTo>
                    <a:pt x="838466" y="1158341"/>
                  </a:lnTo>
                  <a:lnTo>
                    <a:pt x="871169" y="1194320"/>
                  </a:lnTo>
                  <a:lnTo>
                    <a:pt x="914844" y="1218526"/>
                  </a:lnTo>
                  <a:lnTo>
                    <a:pt x="969149" y="1227010"/>
                  </a:lnTo>
                  <a:lnTo>
                    <a:pt x="990041" y="1226070"/>
                  </a:lnTo>
                  <a:lnTo>
                    <a:pt x="990574" y="1226070"/>
                  </a:lnTo>
                  <a:lnTo>
                    <a:pt x="1029055" y="1218260"/>
                  </a:lnTo>
                  <a:lnTo>
                    <a:pt x="1074115" y="1193279"/>
                  </a:lnTo>
                  <a:lnTo>
                    <a:pt x="1105877" y="1155928"/>
                  </a:lnTo>
                  <a:lnTo>
                    <a:pt x="1107833" y="1152169"/>
                  </a:lnTo>
                  <a:lnTo>
                    <a:pt x="1113624" y="1141044"/>
                  </a:lnTo>
                  <a:lnTo>
                    <a:pt x="1129017" y="1090066"/>
                  </a:lnTo>
                  <a:lnTo>
                    <a:pt x="1133906" y="1034834"/>
                  </a:lnTo>
                  <a:lnTo>
                    <a:pt x="1133957" y="997318"/>
                  </a:lnTo>
                  <a:lnTo>
                    <a:pt x="1133957" y="925258"/>
                  </a:lnTo>
                  <a:close/>
                </a:path>
                <a:path w="1134109" h="3205480">
                  <a:moveTo>
                    <a:pt x="1133957" y="699020"/>
                  </a:moveTo>
                  <a:lnTo>
                    <a:pt x="1105992" y="686943"/>
                  </a:lnTo>
                  <a:lnTo>
                    <a:pt x="1038707" y="657898"/>
                  </a:lnTo>
                  <a:lnTo>
                    <a:pt x="1038707" y="726617"/>
                  </a:lnTo>
                  <a:lnTo>
                    <a:pt x="936752" y="766965"/>
                  </a:lnTo>
                  <a:lnTo>
                    <a:pt x="936752" y="686943"/>
                  </a:lnTo>
                  <a:lnTo>
                    <a:pt x="1038707" y="726617"/>
                  </a:lnTo>
                  <a:lnTo>
                    <a:pt x="1038707" y="657898"/>
                  </a:lnTo>
                  <a:lnTo>
                    <a:pt x="806297" y="557542"/>
                  </a:lnTo>
                  <a:lnTo>
                    <a:pt x="806297" y="637120"/>
                  </a:lnTo>
                  <a:lnTo>
                    <a:pt x="875626" y="664286"/>
                  </a:lnTo>
                  <a:lnTo>
                    <a:pt x="875626" y="791337"/>
                  </a:lnTo>
                  <a:lnTo>
                    <a:pt x="806297" y="819569"/>
                  </a:lnTo>
                  <a:lnTo>
                    <a:pt x="806297" y="900887"/>
                  </a:lnTo>
                  <a:lnTo>
                    <a:pt x="1114564" y="766965"/>
                  </a:lnTo>
                  <a:lnTo>
                    <a:pt x="1133957" y="758532"/>
                  </a:lnTo>
                  <a:lnTo>
                    <a:pt x="1133957" y="699020"/>
                  </a:lnTo>
                  <a:close/>
                </a:path>
                <a:path w="1134109" h="3205480">
                  <a:moveTo>
                    <a:pt x="1133957" y="284060"/>
                  </a:moveTo>
                  <a:lnTo>
                    <a:pt x="1072832" y="284060"/>
                  </a:lnTo>
                  <a:lnTo>
                    <a:pt x="1072832" y="356108"/>
                  </a:lnTo>
                  <a:lnTo>
                    <a:pt x="1072769" y="410679"/>
                  </a:lnTo>
                  <a:lnTo>
                    <a:pt x="1059865" y="450786"/>
                  </a:lnTo>
                  <a:lnTo>
                    <a:pt x="1043228" y="459206"/>
                  </a:lnTo>
                  <a:lnTo>
                    <a:pt x="1025956" y="459206"/>
                  </a:lnTo>
                  <a:lnTo>
                    <a:pt x="1003261" y="438912"/>
                  </a:lnTo>
                  <a:lnTo>
                    <a:pt x="1000899" y="433108"/>
                  </a:lnTo>
                  <a:lnTo>
                    <a:pt x="999604" y="426402"/>
                  </a:lnTo>
                  <a:lnTo>
                    <a:pt x="999172" y="419303"/>
                  </a:lnTo>
                  <a:lnTo>
                    <a:pt x="998512" y="411975"/>
                  </a:lnTo>
                  <a:lnTo>
                    <a:pt x="998308" y="405269"/>
                  </a:lnTo>
                  <a:lnTo>
                    <a:pt x="998308" y="356108"/>
                  </a:lnTo>
                  <a:lnTo>
                    <a:pt x="1072832" y="356108"/>
                  </a:lnTo>
                  <a:lnTo>
                    <a:pt x="1072832" y="284060"/>
                  </a:lnTo>
                  <a:lnTo>
                    <a:pt x="806297" y="284060"/>
                  </a:lnTo>
                  <a:lnTo>
                    <a:pt x="806297" y="356108"/>
                  </a:lnTo>
                  <a:lnTo>
                    <a:pt x="937183" y="356108"/>
                  </a:lnTo>
                  <a:lnTo>
                    <a:pt x="937183" y="391706"/>
                  </a:lnTo>
                  <a:lnTo>
                    <a:pt x="806297" y="460273"/>
                  </a:lnTo>
                  <a:lnTo>
                    <a:pt x="806297" y="546557"/>
                  </a:lnTo>
                  <a:lnTo>
                    <a:pt x="944727" y="463524"/>
                  </a:lnTo>
                  <a:lnTo>
                    <a:pt x="949083" y="479767"/>
                  </a:lnTo>
                  <a:lnTo>
                    <a:pt x="975423" y="516140"/>
                  </a:lnTo>
                  <a:lnTo>
                    <a:pt x="1017701" y="532942"/>
                  </a:lnTo>
                  <a:lnTo>
                    <a:pt x="1034389" y="534047"/>
                  </a:lnTo>
                  <a:lnTo>
                    <a:pt x="1048194" y="533438"/>
                  </a:lnTo>
                  <a:lnTo>
                    <a:pt x="1091438" y="518769"/>
                  </a:lnTo>
                  <a:lnTo>
                    <a:pt x="1118260" y="488594"/>
                  </a:lnTo>
                  <a:lnTo>
                    <a:pt x="1127785" y="463524"/>
                  </a:lnTo>
                  <a:lnTo>
                    <a:pt x="1128915" y="459206"/>
                  </a:lnTo>
                  <a:lnTo>
                    <a:pt x="1129207" y="458114"/>
                  </a:lnTo>
                  <a:lnTo>
                    <a:pt x="1131303" y="446760"/>
                  </a:lnTo>
                  <a:lnTo>
                    <a:pt x="1132674" y="435889"/>
                  </a:lnTo>
                  <a:lnTo>
                    <a:pt x="1132789" y="435038"/>
                  </a:lnTo>
                  <a:lnTo>
                    <a:pt x="1133665" y="422998"/>
                  </a:lnTo>
                  <a:lnTo>
                    <a:pt x="1133754" y="419303"/>
                  </a:lnTo>
                  <a:lnTo>
                    <a:pt x="1133817" y="416483"/>
                  </a:lnTo>
                  <a:lnTo>
                    <a:pt x="1133919" y="411975"/>
                  </a:lnTo>
                  <a:lnTo>
                    <a:pt x="1133957" y="284060"/>
                  </a:lnTo>
                  <a:close/>
                </a:path>
                <a:path w="1134109" h="3205480">
                  <a:moveTo>
                    <a:pt x="1133957" y="0"/>
                  </a:moveTo>
                  <a:lnTo>
                    <a:pt x="1070000" y="0"/>
                  </a:lnTo>
                  <a:lnTo>
                    <a:pt x="1070000" y="92646"/>
                  </a:lnTo>
                  <a:lnTo>
                    <a:pt x="806297" y="92646"/>
                  </a:lnTo>
                  <a:lnTo>
                    <a:pt x="806297" y="164985"/>
                  </a:lnTo>
                  <a:lnTo>
                    <a:pt x="1070000" y="164985"/>
                  </a:lnTo>
                  <a:lnTo>
                    <a:pt x="1070000" y="257632"/>
                  </a:lnTo>
                  <a:lnTo>
                    <a:pt x="1133957" y="257632"/>
                  </a:lnTo>
                  <a:lnTo>
                    <a:pt x="1133957" y="164985"/>
                  </a:lnTo>
                  <a:lnTo>
                    <a:pt x="1133957" y="92646"/>
                  </a:lnTo>
                  <a:lnTo>
                    <a:pt x="113395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pPr defTabSz="685800"/>
              <a:endParaRPr sz="1350"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26ACAEB6-C7F3-23FA-E30A-9E3E128E86B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27" y="5419344"/>
              <a:ext cx="7303008" cy="1228344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8F37D5C4-6271-F1C0-82D1-567701B656D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3432" y="5565647"/>
              <a:ext cx="2142744" cy="108204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19895DFE-3261-5306-1BC8-0C771B82F0F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1999" y="5818632"/>
              <a:ext cx="1551431" cy="576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84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2343658"/>
            <a:ext cx="6932930" cy="1549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dirty="0">
                <a:solidFill>
                  <a:srgbClr val="D96B99"/>
                </a:solidFill>
              </a:rPr>
              <a:t>Welcome Message</a:t>
            </a:r>
            <a:endParaRPr sz="35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0" spc="-220" dirty="0">
                <a:solidFill>
                  <a:srgbClr val="F8F8F8"/>
                </a:solidFill>
                <a:latin typeface="Calibri"/>
                <a:cs typeface="Calibri"/>
              </a:rPr>
              <a:t>Patrick Sullivan, President &amp; CEO</a:t>
            </a:r>
            <a:br>
              <a:rPr lang="en-US" sz="3200" b="0" spc="-220" dirty="0">
                <a:solidFill>
                  <a:srgbClr val="F8F8F8"/>
                </a:solidFill>
                <a:latin typeface="Calibri"/>
                <a:cs typeface="Calibri"/>
              </a:rPr>
            </a:br>
            <a:r>
              <a:rPr lang="en-US" sz="3200" b="0" spc="-220" dirty="0">
                <a:solidFill>
                  <a:srgbClr val="F8F8F8"/>
                </a:solidFill>
                <a:latin typeface="Calibri"/>
                <a:cs typeface="Calibri"/>
              </a:rPr>
              <a:t>Halifax Chamber of Commerce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9"/>
            <a:ext cx="9144086" cy="5143242"/>
            <a:chOff x="0" y="-12"/>
            <a:chExt cx="12192114" cy="68576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114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2"/>
              <a:ext cx="1976755" cy="509581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0433" y="1656368"/>
            <a:ext cx="6170771" cy="247183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525" marR="821055">
              <a:lnSpc>
                <a:spcPts val="3750"/>
              </a:lnSpc>
              <a:spcBef>
                <a:spcPts val="375"/>
              </a:spcBef>
            </a:pPr>
            <a:r>
              <a:rPr sz="3300" dirty="0">
                <a:solidFill>
                  <a:srgbClr val="D86A99"/>
                </a:solidFill>
                <a:latin typeface="Calibri"/>
                <a:cs typeface="Calibri"/>
              </a:rPr>
              <a:t>MARKETING</a:t>
            </a:r>
            <a:r>
              <a:rPr sz="3300" spc="-98" dirty="0">
                <a:solidFill>
                  <a:srgbClr val="D86A99"/>
                </a:solidFill>
                <a:latin typeface="Calibri"/>
                <a:cs typeface="Calibri"/>
              </a:rPr>
              <a:t> </a:t>
            </a:r>
            <a:r>
              <a:rPr lang="en-US" sz="3300" spc="-8" dirty="0">
                <a:solidFill>
                  <a:srgbClr val="D86A99"/>
                </a:solidFill>
                <a:latin typeface="Calibri"/>
                <a:cs typeface="Calibri"/>
              </a:rPr>
              <a:t>LOCALIZATION </a:t>
            </a:r>
            <a:r>
              <a:rPr lang="en-US" sz="3300" dirty="0">
                <a:solidFill>
                  <a:srgbClr val="D86A99"/>
                </a:solidFill>
                <a:latin typeface="Calibri"/>
                <a:cs typeface="Calibri"/>
              </a:rPr>
              <a:t>BRAND</a:t>
            </a:r>
            <a:r>
              <a:rPr lang="en-US" sz="3300" spc="-90" dirty="0">
                <a:solidFill>
                  <a:srgbClr val="D86A99"/>
                </a:solidFill>
                <a:latin typeface="Calibri"/>
                <a:cs typeface="Calibri"/>
              </a:rPr>
              <a:t> </a:t>
            </a:r>
            <a:r>
              <a:rPr lang="en-US" sz="3300" spc="-30" dirty="0">
                <a:solidFill>
                  <a:srgbClr val="D86A99"/>
                </a:solidFill>
                <a:latin typeface="Calibri"/>
                <a:cs typeface="Calibri"/>
              </a:rPr>
              <a:t>AWARENESS</a:t>
            </a:r>
            <a:r>
              <a:rPr lang="en-US" sz="3300" spc="-90" dirty="0">
                <a:solidFill>
                  <a:srgbClr val="D86A99"/>
                </a:solidFill>
                <a:latin typeface="Calibri"/>
                <a:cs typeface="Calibri"/>
              </a:rPr>
              <a:t> </a:t>
            </a:r>
            <a:r>
              <a:rPr lang="en-US" sz="3300" spc="-8" dirty="0">
                <a:solidFill>
                  <a:srgbClr val="D86A99"/>
                </a:solidFill>
                <a:latin typeface="Calibri"/>
                <a:cs typeface="Calibri"/>
              </a:rPr>
              <a:t>BUILDING </a:t>
            </a:r>
            <a:r>
              <a:rPr lang="en-US" sz="3300" spc="-23" dirty="0">
                <a:solidFill>
                  <a:srgbClr val="D86A99"/>
                </a:solidFill>
                <a:latin typeface="Calibri"/>
                <a:cs typeface="Calibri"/>
              </a:rPr>
              <a:t>DIGITAL</a:t>
            </a:r>
            <a:r>
              <a:rPr lang="en-US" sz="3300" spc="-158" dirty="0">
                <a:solidFill>
                  <a:srgbClr val="D86A99"/>
                </a:solidFill>
                <a:latin typeface="Calibri"/>
                <a:cs typeface="Calibri"/>
              </a:rPr>
              <a:t> </a:t>
            </a:r>
            <a:r>
              <a:rPr lang="en-US" sz="3300" spc="-8" dirty="0">
                <a:solidFill>
                  <a:srgbClr val="D86A99"/>
                </a:solidFill>
                <a:latin typeface="Calibri"/>
                <a:cs typeface="Calibri"/>
              </a:rPr>
              <a:t>MARKETING ECOMMERCE</a:t>
            </a:r>
            <a:endParaRPr sz="3300" dirty="0">
              <a:latin typeface="Calibri"/>
              <a:cs typeface="Calibri"/>
            </a:endParaRPr>
          </a:p>
          <a:p>
            <a:pPr marL="9525">
              <a:lnSpc>
                <a:spcPts val="3660"/>
              </a:lnSpc>
            </a:pPr>
            <a:r>
              <a:rPr sz="3300" b="0" spc="-161" dirty="0">
                <a:solidFill>
                  <a:srgbClr val="F7F7F7"/>
                </a:solidFill>
                <a:latin typeface="Calibri"/>
                <a:cs typeface="Calibri"/>
              </a:rPr>
              <a:t>Heather</a:t>
            </a:r>
            <a:r>
              <a:rPr sz="3300" b="0" spc="-349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3300" b="0" spc="-165" dirty="0">
                <a:solidFill>
                  <a:srgbClr val="F7F7F7"/>
                </a:solidFill>
                <a:latin typeface="Calibri"/>
                <a:cs typeface="Calibri"/>
              </a:rPr>
              <a:t>Brewer </a:t>
            </a:r>
            <a:r>
              <a:rPr lang="en-US" sz="3300" b="0" spc="-165" dirty="0">
                <a:solidFill>
                  <a:srgbClr val="F7F7F7"/>
                </a:solidFill>
                <a:latin typeface="Calibri"/>
                <a:cs typeface="Calibri"/>
              </a:rPr>
              <a:t>- </a:t>
            </a:r>
            <a:r>
              <a:rPr lang="en-US" sz="3300" b="0" spc="-8" dirty="0">
                <a:solidFill>
                  <a:schemeClr val="bg1"/>
                </a:solidFill>
                <a:latin typeface="Calibri"/>
                <a:cs typeface="Calibri"/>
              </a:rPr>
              <a:t>CPA Atlantic</a:t>
            </a:r>
            <a:endParaRPr sz="3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9627" y="4201477"/>
            <a:ext cx="8774192" cy="905036"/>
            <a:chOff x="492836" y="5601969"/>
            <a:chExt cx="11698922" cy="12067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8314" y="6324483"/>
              <a:ext cx="2413444" cy="4842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836" y="5601969"/>
              <a:ext cx="7236358" cy="1206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1365" y="5833795"/>
              <a:ext cx="1872716" cy="686879"/>
            </a:xfrm>
            <a:prstGeom prst="rect">
              <a:avLst/>
            </a:prstGeom>
          </p:spPr>
        </p:pic>
      </p:grpSp>
      <p:sp>
        <p:nvSpPr>
          <p:cNvPr id="18" name="object 5">
            <a:extLst>
              <a:ext uri="{FF2B5EF4-FFF2-40B4-BE49-F238E27FC236}">
                <a16:creationId xmlns:a16="http://schemas.microsoft.com/office/drawing/2014/main" id="{C5C76074-A203-75F4-ACEC-D8B495D388FA}"/>
              </a:ext>
            </a:extLst>
          </p:cNvPr>
          <p:cNvSpPr/>
          <p:nvPr/>
        </p:nvSpPr>
        <p:spPr>
          <a:xfrm>
            <a:off x="8002133" y="-1066"/>
            <a:ext cx="849630" cy="2404586"/>
          </a:xfrm>
          <a:custGeom>
            <a:avLst/>
            <a:gdLst/>
            <a:ahLst/>
            <a:cxnLst/>
            <a:rect l="l" t="t" r="r" b="b"/>
            <a:pathLst>
              <a:path w="1132840" h="3206115">
                <a:moveTo>
                  <a:pt x="335407" y="1928253"/>
                </a:moveTo>
                <a:lnTo>
                  <a:pt x="8204" y="1928253"/>
                </a:lnTo>
                <a:lnTo>
                  <a:pt x="8204" y="2000275"/>
                </a:lnTo>
                <a:lnTo>
                  <a:pt x="259270" y="2000275"/>
                </a:lnTo>
                <a:lnTo>
                  <a:pt x="259270" y="2001367"/>
                </a:lnTo>
                <a:lnTo>
                  <a:pt x="8204" y="2083968"/>
                </a:lnTo>
                <a:lnTo>
                  <a:pt x="8204" y="2138934"/>
                </a:lnTo>
                <a:lnTo>
                  <a:pt x="259270" y="2224989"/>
                </a:lnTo>
                <a:lnTo>
                  <a:pt x="259270" y="2225852"/>
                </a:lnTo>
                <a:lnTo>
                  <a:pt x="8204" y="2225852"/>
                </a:lnTo>
                <a:lnTo>
                  <a:pt x="8204" y="2297900"/>
                </a:lnTo>
                <a:lnTo>
                  <a:pt x="335407" y="2297900"/>
                </a:lnTo>
                <a:lnTo>
                  <a:pt x="335407" y="2189416"/>
                </a:lnTo>
                <a:lnTo>
                  <a:pt x="121869" y="2113496"/>
                </a:lnTo>
                <a:lnTo>
                  <a:pt x="121869" y="2112632"/>
                </a:lnTo>
                <a:lnTo>
                  <a:pt x="335407" y="2037359"/>
                </a:lnTo>
                <a:lnTo>
                  <a:pt x="335407" y="1928253"/>
                </a:lnTo>
                <a:close/>
              </a:path>
              <a:path w="1132840" h="3206115">
                <a:moveTo>
                  <a:pt x="335407" y="1702003"/>
                </a:moveTo>
                <a:lnTo>
                  <a:pt x="307416" y="1689900"/>
                </a:lnTo>
                <a:lnTo>
                  <a:pt x="240284" y="1660880"/>
                </a:lnTo>
                <a:lnTo>
                  <a:pt x="240284" y="1729803"/>
                </a:lnTo>
                <a:lnTo>
                  <a:pt x="138480" y="1769922"/>
                </a:lnTo>
                <a:lnTo>
                  <a:pt x="138480" y="1689900"/>
                </a:lnTo>
                <a:lnTo>
                  <a:pt x="240284" y="1729803"/>
                </a:lnTo>
                <a:lnTo>
                  <a:pt x="240284" y="1660880"/>
                </a:lnTo>
                <a:lnTo>
                  <a:pt x="8204" y="1560525"/>
                </a:lnTo>
                <a:lnTo>
                  <a:pt x="8204" y="1640103"/>
                </a:lnTo>
                <a:lnTo>
                  <a:pt x="77444" y="1667281"/>
                </a:lnTo>
                <a:lnTo>
                  <a:pt x="77444" y="1794522"/>
                </a:lnTo>
                <a:lnTo>
                  <a:pt x="8204" y="1822564"/>
                </a:lnTo>
                <a:lnTo>
                  <a:pt x="8204" y="1903869"/>
                </a:lnTo>
                <a:lnTo>
                  <a:pt x="316103" y="1769922"/>
                </a:lnTo>
                <a:lnTo>
                  <a:pt x="335407" y="1761515"/>
                </a:lnTo>
                <a:lnTo>
                  <a:pt x="335407" y="1702003"/>
                </a:lnTo>
                <a:close/>
              </a:path>
              <a:path w="1132840" h="3206115">
                <a:moveTo>
                  <a:pt x="335407" y="1277759"/>
                </a:moveTo>
                <a:lnTo>
                  <a:pt x="274370" y="1277759"/>
                </a:lnTo>
                <a:lnTo>
                  <a:pt x="274370" y="1349806"/>
                </a:lnTo>
                <a:lnTo>
                  <a:pt x="274307" y="1404378"/>
                </a:lnTo>
                <a:lnTo>
                  <a:pt x="267677" y="1434769"/>
                </a:lnTo>
                <a:lnTo>
                  <a:pt x="265087" y="1440167"/>
                </a:lnTo>
                <a:lnTo>
                  <a:pt x="261429" y="1444485"/>
                </a:lnTo>
                <a:lnTo>
                  <a:pt x="256463" y="1447698"/>
                </a:lnTo>
                <a:lnTo>
                  <a:pt x="251510" y="1451152"/>
                </a:lnTo>
                <a:lnTo>
                  <a:pt x="244817" y="1452880"/>
                </a:lnTo>
                <a:lnTo>
                  <a:pt x="227558" y="1452880"/>
                </a:lnTo>
                <a:lnTo>
                  <a:pt x="201244" y="1420101"/>
                </a:lnTo>
                <a:lnTo>
                  <a:pt x="200812" y="1413002"/>
                </a:lnTo>
                <a:lnTo>
                  <a:pt x="200164" y="1405674"/>
                </a:lnTo>
                <a:lnTo>
                  <a:pt x="199948" y="1398765"/>
                </a:lnTo>
                <a:lnTo>
                  <a:pt x="199948" y="1349806"/>
                </a:lnTo>
                <a:lnTo>
                  <a:pt x="274370" y="1349806"/>
                </a:lnTo>
                <a:lnTo>
                  <a:pt x="274370" y="1277759"/>
                </a:lnTo>
                <a:lnTo>
                  <a:pt x="8204" y="1277759"/>
                </a:lnTo>
                <a:lnTo>
                  <a:pt x="8204" y="1349806"/>
                </a:lnTo>
                <a:lnTo>
                  <a:pt x="138912" y="1349806"/>
                </a:lnTo>
                <a:lnTo>
                  <a:pt x="138912" y="1385366"/>
                </a:lnTo>
                <a:lnTo>
                  <a:pt x="8204" y="1453743"/>
                </a:lnTo>
                <a:lnTo>
                  <a:pt x="8204" y="1540230"/>
                </a:lnTo>
                <a:lnTo>
                  <a:pt x="146469" y="1456994"/>
                </a:lnTo>
                <a:lnTo>
                  <a:pt x="150787" y="1473377"/>
                </a:lnTo>
                <a:lnTo>
                  <a:pt x="177088" y="1509839"/>
                </a:lnTo>
                <a:lnTo>
                  <a:pt x="219316" y="1526590"/>
                </a:lnTo>
                <a:lnTo>
                  <a:pt x="235978" y="1527721"/>
                </a:lnTo>
                <a:lnTo>
                  <a:pt x="249770" y="1527111"/>
                </a:lnTo>
                <a:lnTo>
                  <a:pt x="293039" y="1512379"/>
                </a:lnTo>
                <a:lnTo>
                  <a:pt x="319735" y="1482293"/>
                </a:lnTo>
                <a:lnTo>
                  <a:pt x="330377" y="1452880"/>
                </a:lnTo>
                <a:lnTo>
                  <a:pt x="330657" y="1451813"/>
                </a:lnTo>
                <a:lnTo>
                  <a:pt x="335203" y="1413002"/>
                </a:lnTo>
                <a:lnTo>
                  <a:pt x="335368" y="1405674"/>
                </a:lnTo>
                <a:lnTo>
                  <a:pt x="335407" y="1277759"/>
                </a:lnTo>
                <a:close/>
              </a:path>
              <a:path w="1132840" h="3206115">
                <a:moveTo>
                  <a:pt x="335407" y="278345"/>
                </a:moveTo>
                <a:lnTo>
                  <a:pt x="274370" y="278345"/>
                </a:lnTo>
                <a:lnTo>
                  <a:pt x="274370" y="350596"/>
                </a:lnTo>
                <a:lnTo>
                  <a:pt x="274307" y="404939"/>
                </a:lnTo>
                <a:lnTo>
                  <a:pt x="273939" y="410768"/>
                </a:lnTo>
                <a:lnTo>
                  <a:pt x="273075" y="417436"/>
                </a:lnTo>
                <a:lnTo>
                  <a:pt x="272211" y="424345"/>
                </a:lnTo>
                <a:lnTo>
                  <a:pt x="244817" y="453466"/>
                </a:lnTo>
                <a:lnTo>
                  <a:pt x="227558" y="453466"/>
                </a:lnTo>
                <a:lnTo>
                  <a:pt x="201244" y="420890"/>
                </a:lnTo>
                <a:lnTo>
                  <a:pt x="200812" y="413562"/>
                </a:lnTo>
                <a:lnTo>
                  <a:pt x="200164" y="406234"/>
                </a:lnTo>
                <a:lnTo>
                  <a:pt x="199948" y="399554"/>
                </a:lnTo>
                <a:lnTo>
                  <a:pt x="199948" y="350596"/>
                </a:lnTo>
                <a:lnTo>
                  <a:pt x="274370" y="350596"/>
                </a:lnTo>
                <a:lnTo>
                  <a:pt x="274370" y="278345"/>
                </a:lnTo>
                <a:lnTo>
                  <a:pt x="8204" y="278345"/>
                </a:lnTo>
                <a:lnTo>
                  <a:pt x="8204" y="350596"/>
                </a:lnTo>
                <a:lnTo>
                  <a:pt x="138912" y="350596"/>
                </a:lnTo>
                <a:lnTo>
                  <a:pt x="138912" y="386156"/>
                </a:lnTo>
                <a:lnTo>
                  <a:pt x="8204" y="454533"/>
                </a:lnTo>
                <a:lnTo>
                  <a:pt x="8204" y="540816"/>
                </a:lnTo>
                <a:lnTo>
                  <a:pt x="146469" y="457784"/>
                </a:lnTo>
                <a:lnTo>
                  <a:pt x="150787" y="474040"/>
                </a:lnTo>
                <a:lnTo>
                  <a:pt x="177088" y="510400"/>
                </a:lnTo>
                <a:lnTo>
                  <a:pt x="219316" y="527380"/>
                </a:lnTo>
                <a:lnTo>
                  <a:pt x="235978" y="528510"/>
                </a:lnTo>
                <a:lnTo>
                  <a:pt x="249770" y="527862"/>
                </a:lnTo>
                <a:lnTo>
                  <a:pt x="293039" y="513054"/>
                </a:lnTo>
                <a:lnTo>
                  <a:pt x="319735" y="482879"/>
                </a:lnTo>
                <a:lnTo>
                  <a:pt x="329247" y="457784"/>
                </a:lnTo>
                <a:lnTo>
                  <a:pt x="330377" y="453466"/>
                </a:lnTo>
                <a:lnTo>
                  <a:pt x="330657" y="452374"/>
                </a:lnTo>
                <a:lnTo>
                  <a:pt x="332778" y="441058"/>
                </a:lnTo>
                <a:lnTo>
                  <a:pt x="334124" y="430377"/>
                </a:lnTo>
                <a:lnTo>
                  <a:pt x="334251" y="429387"/>
                </a:lnTo>
                <a:lnTo>
                  <a:pt x="335114" y="417436"/>
                </a:lnTo>
                <a:lnTo>
                  <a:pt x="335203" y="413562"/>
                </a:lnTo>
                <a:lnTo>
                  <a:pt x="335267" y="410768"/>
                </a:lnTo>
                <a:lnTo>
                  <a:pt x="335368" y="406234"/>
                </a:lnTo>
                <a:lnTo>
                  <a:pt x="335407" y="278345"/>
                </a:lnTo>
                <a:close/>
              </a:path>
              <a:path w="1132840" h="3206115">
                <a:moveTo>
                  <a:pt x="335407" y="2705"/>
                </a:moveTo>
                <a:lnTo>
                  <a:pt x="274370" y="2705"/>
                </a:lnTo>
                <a:lnTo>
                  <a:pt x="274370" y="74726"/>
                </a:lnTo>
                <a:lnTo>
                  <a:pt x="274370" y="118516"/>
                </a:lnTo>
                <a:lnTo>
                  <a:pt x="274193" y="124129"/>
                </a:lnTo>
                <a:lnTo>
                  <a:pt x="274154" y="125653"/>
                </a:lnTo>
                <a:lnTo>
                  <a:pt x="272453" y="140106"/>
                </a:lnTo>
                <a:lnTo>
                  <a:pt x="251079" y="171792"/>
                </a:lnTo>
                <a:lnTo>
                  <a:pt x="244386" y="173748"/>
                </a:lnTo>
                <a:lnTo>
                  <a:pt x="228422" y="173748"/>
                </a:lnTo>
                <a:lnTo>
                  <a:pt x="221957" y="172224"/>
                </a:lnTo>
                <a:lnTo>
                  <a:pt x="216992" y="169202"/>
                </a:lnTo>
                <a:lnTo>
                  <a:pt x="211823" y="166382"/>
                </a:lnTo>
                <a:lnTo>
                  <a:pt x="207721" y="162509"/>
                </a:lnTo>
                <a:lnTo>
                  <a:pt x="204914" y="157759"/>
                </a:lnTo>
                <a:lnTo>
                  <a:pt x="201891" y="152819"/>
                </a:lnTo>
                <a:lnTo>
                  <a:pt x="199948" y="147408"/>
                </a:lnTo>
                <a:lnTo>
                  <a:pt x="198386" y="140309"/>
                </a:lnTo>
                <a:lnTo>
                  <a:pt x="197370" y="135572"/>
                </a:lnTo>
                <a:lnTo>
                  <a:pt x="196723" y="129298"/>
                </a:lnTo>
                <a:lnTo>
                  <a:pt x="196723" y="74726"/>
                </a:lnTo>
                <a:lnTo>
                  <a:pt x="274370" y="74726"/>
                </a:lnTo>
                <a:lnTo>
                  <a:pt x="274370" y="2705"/>
                </a:lnTo>
                <a:lnTo>
                  <a:pt x="8204" y="2705"/>
                </a:lnTo>
                <a:lnTo>
                  <a:pt x="8204" y="74726"/>
                </a:lnTo>
                <a:lnTo>
                  <a:pt x="135674" y="74726"/>
                </a:lnTo>
                <a:lnTo>
                  <a:pt x="135724" y="129298"/>
                </a:lnTo>
                <a:lnTo>
                  <a:pt x="135890" y="135572"/>
                </a:lnTo>
                <a:lnTo>
                  <a:pt x="135991" y="140106"/>
                </a:lnTo>
                <a:lnTo>
                  <a:pt x="136944" y="152387"/>
                </a:lnTo>
                <a:lnTo>
                  <a:pt x="147129" y="196202"/>
                </a:lnTo>
                <a:lnTo>
                  <a:pt x="170624" y="228269"/>
                </a:lnTo>
                <a:lnTo>
                  <a:pt x="209765" y="246214"/>
                </a:lnTo>
                <a:lnTo>
                  <a:pt x="235978" y="248589"/>
                </a:lnTo>
                <a:lnTo>
                  <a:pt x="249085" y="247980"/>
                </a:lnTo>
                <a:lnTo>
                  <a:pt x="249669" y="247980"/>
                </a:lnTo>
                <a:lnTo>
                  <a:pt x="293471" y="233197"/>
                </a:lnTo>
                <a:lnTo>
                  <a:pt x="320141" y="202920"/>
                </a:lnTo>
                <a:lnTo>
                  <a:pt x="332867" y="160743"/>
                </a:lnTo>
                <a:lnTo>
                  <a:pt x="335292" y="129298"/>
                </a:lnTo>
                <a:lnTo>
                  <a:pt x="335407" y="2705"/>
                </a:lnTo>
                <a:close/>
              </a:path>
              <a:path w="1132840" h="3206115">
                <a:moveTo>
                  <a:pt x="343827" y="1103071"/>
                </a:moveTo>
                <a:lnTo>
                  <a:pt x="336994" y="1048880"/>
                </a:lnTo>
                <a:lnTo>
                  <a:pt x="317144" y="1002220"/>
                </a:lnTo>
                <a:lnTo>
                  <a:pt x="285457" y="965314"/>
                </a:lnTo>
                <a:lnTo>
                  <a:pt x="243090" y="939584"/>
                </a:lnTo>
                <a:lnTo>
                  <a:pt x="191046" y="927265"/>
                </a:lnTo>
                <a:lnTo>
                  <a:pt x="171919" y="926426"/>
                </a:lnTo>
                <a:lnTo>
                  <a:pt x="152666" y="927265"/>
                </a:lnTo>
                <a:lnTo>
                  <a:pt x="100736" y="939584"/>
                </a:lnTo>
                <a:lnTo>
                  <a:pt x="58153" y="965314"/>
                </a:lnTo>
                <a:lnTo>
                  <a:pt x="26543" y="1002220"/>
                </a:lnTo>
                <a:lnTo>
                  <a:pt x="6654" y="1048880"/>
                </a:lnTo>
                <a:lnTo>
                  <a:pt x="0" y="1103071"/>
                </a:lnTo>
                <a:lnTo>
                  <a:pt x="457" y="1120978"/>
                </a:lnTo>
                <a:lnTo>
                  <a:pt x="7340" y="1173822"/>
                </a:lnTo>
                <a:lnTo>
                  <a:pt x="23596" y="1224191"/>
                </a:lnTo>
                <a:lnTo>
                  <a:pt x="31280" y="1240231"/>
                </a:lnTo>
                <a:lnTo>
                  <a:pt x="202323" y="1240231"/>
                </a:lnTo>
                <a:lnTo>
                  <a:pt x="202323" y="1112354"/>
                </a:lnTo>
                <a:lnTo>
                  <a:pt x="135674" y="1112354"/>
                </a:lnTo>
                <a:lnTo>
                  <a:pt x="135674" y="1171003"/>
                </a:lnTo>
                <a:lnTo>
                  <a:pt x="82613" y="1171003"/>
                </a:lnTo>
                <a:lnTo>
                  <a:pt x="69443" y="1134859"/>
                </a:lnTo>
                <a:lnTo>
                  <a:pt x="66433" y="1103071"/>
                </a:lnTo>
                <a:lnTo>
                  <a:pt x="66929" y="1091742"/>
                </a:lnTo>
                <a:lnTo>
                  <a:pt x="78613" y="1052207"/>
                </a:lnTo>
                <a:lnTo>
                  <a:pt x="103606" y="1022832"/>
                </a:lnTo>
                <a:lnTo>
                  <a:pt x="139433" y="1005497"/>
                </a:lnTo>
                <a:lnTo>
                  <a:pt x="171919" y="1001483"/>
                </a:lnTo>
                <a:lnTo>
                  <a:pt x="183032" y="1001928"/>
                </a:lnTo>
                <a:lnTo>
                  <a:pt x="223316" y="1012583"/>
                </a:lnTo>
                <a:lnTo>
                  <a:pt x="254088" y="1036180"/>
                </a:lnTo>
                <a:lnTo>
                  <a:pt x="272808" y="1070864"/>
                </a:lnTo>
                <a:lnTo>
                  <a:pt x="277177" y="1103071"/>
                </a:lnTo>
                <a:lnTo>
                  <a:pt x="276682" y="1116368"/>
                </a:lnTo>
                <a:lnTo>
                  <a:pt x="264947" y="1158227"/>
                </a:lnTo>
                <a:lnTo>
                  <a:pt x="246329" y="1182649"/>
                </a:lnTo>
                <a:lnTo>
                  <a:pt x="301764" y="1233335"/>
                </a:lnTo>
                <a:lnTo>
                  <a:pt x="328764" y="1191323"/>
                </a:lnTo>
                <a:lnTo>
                  <a:pt x="341426" y="1140739"/>
                </a:lnTo>
                <a:lnTo>
                  <a:pt x="343230" y="1122273"/>
                </a:lnTo>
                <a:lnTo>
                  <a:pt x="343827" y="1103071"/>
                </a:lnTo>
                <a:close/>
              </a:path>
              <a:path w="1132840" h="3206115">
                <a:moveTo>
                  <a:pt x="343827" y="726287"/>
                </a:moveTo>
                <a:lnTo>
                  <a:pt x="336994" y="672122"/>
                </a:lnTo>
                <a:lnTo>
                  <a:pt x="317144" y="625436"/>
                </a:lnTo>
                <a:lnTo>
                  <a:pt x="285457" y="588530"/>
                </a:lnTo>
                <a:lnTo>
                  <a:pt x="277177" y="582244"/>
                </a:lnTo>
                <a:lnTo>
                  <a:pt x="277177" y="726287"/>
                </a:lnTo>
                <a:lnTo>
                  <a:pt x="276682" y="737616"/>
                </a:lnTo>
                <a:lnTo>
                  <a:pt x="265023" y="777189"/>
                </a:lnTo>
                <a:lnTo>
                  <a:pt x="240004" y="806538"/>
                </a:lnTo>
                <a:lnTo>
                  <a:pt x="204063" y="823912"/>
                </a:lnTo>
                <a:lnTo>
                  <a:pt x="171919" y="828090"/>
                </a:lnTo>
                <a:lnTo>
                  <a:pt x="160540" y="827608"/>
                </a:lnTo>
                <a:lnTo>
                  <a:pt x="120281" y="816800"/>
                </a:lnTo>
                <a:lnTo>
                  <a:pt x="89611" y="793280"/>
                </a:lnTo>
                <a:lnTo>
                  <a:pt x="70802" y="758494"/>
                </a:lnTo>
                <a:lnTo>
                  <a:pt x="66433" y="726287"/>
                </a:lnTo>
                <a:lnTo>
                  <a:pt x="66929" y="715060"/>
                </a:lnTo>
                <a:lnTo>
                  <a:pt x="78613" y="675424"/>
                </a:lnTo>
                <a:lnTo>
                  <a:pt x="103606" y="646049"/>
                </a:lnTo>
                <a:lnTo>
                  <a:pt x="139433" y="628726"/>
                </a:lnTo>
                <a:lnTo>
                  <a:pt x="171919" y="624713"/>
                </a:lnTo>
                <a:lnTo>
                  <a:pt x="183032" y="625157"/>
                </a:lnTo>
                <a:lnTo>
                  <a:pt x="223316" y="635800"/>
                </a:lnTo>
                <a:lnTo>
                  <a:pt x="254088" y="659396"/>
                </a:lnTo>
                <a:lnTo>
                  <a:pt x="272808" y="694118"/>
                </a:lnTo>
                <a:lnTo>
                  <a:pt x="277177" y="726287"/>
                </a:lnTo>
                <a:lnTo>
                  <a:pt x="277177" y="582244"/>
                </a:lnTo>
                <a:lnTo>
                  <a:pt x="243090" y="563041"/>
                </a:lnTo>
                <a:lnTo>
                  <a:pt x="191046" y="550684"/>
                </a:lnTo>
                <a:lnTo>
                  <a:pt x="171919" y="549871"/>
                </a:lnTo>
                <a:lnTo>
                  <a:pt x="152666" y="550684"/>
                </a:lnTo>
                <a:lnTo>
                  <a:pt x="100736" y="563041"/>
                </a:lnTo>
                <a:lnTo>
                  <a:pt x="58153" y="588530"/>
                </a:lnTo>
                <a:lnTo>
                  <a:pt x="26543" y="625436"/>
                </a:lnTo>
                <a:lnTo>
                  <a:pt x="6642" y="672122"/>
                </a:lnTo>
                <a:lnTo>
                  <a:pt x="0" y="726287"/>
                </a:lnTo>
                <a:lnTo>
                  <a:pt x="736" y="745134"/>
                </a:lnTo>
                <a:lnTo>
                  <a:pt x="11874" y="797039"/>
                </a:lnTo>
                <a:lnTo>
                  <a:pt x="35826" y="840549"/>
                </a:lnTo>
                <a:lnTo>
                  <a:pt x="71132" y="873912"/>
                </a:lnTo>
                <a:lnTo>
                  <a:pt x="117068" y="895464"/>
                </a:lnTo>
                <a:lnTo>
                  <a:pt x="171919" y="902931"/>
                </a:lnTo>
                <a:lnTo>
                  <a:pt x="191046" y="902081"/>
                </a:lnTo>
                <a:lnTo>
                  <a:pt x="243090" y="889762"/>
                </a:lnTo>
                <a:lnTo>
                  <a:pt x="285457" y="864044"/>
                </a:lnTo>
                <a:lnTo>
                  <a:pt x="316496" y="828090"/>
                </a:lnTo>
                <a:lnTo>
                  <a:pt x="336994" y="780491"/>
                </a:lnTo>
                <a:lnTo>
                  <a:pt x="343065" y="745134"/>
                </a:lnTo>
                <a:lnTo>
                  <a:pt x="343827" y="726287"/>
                </a:lnTo>
                <a:close/>
              </a:path>
              <a:path w="1132840" h="3206115">
                <a:moveTo>
                  <a:pt x="733996" y="2943187"/>
                </a:moveTo>
                <a:lnTo>
                  <a:pt x="672960" y="2943187"/>
                </a:lnTo>
                <a:lnTo>
                  <a:pt x="672960" y="3015437"/>
                </a:lnTo>
                <a:lnTo>
                  <a:pt x="672896" y="3070009"/>
                </a:lnTo>
                <a:lnTo>
                  <a:pt x="672528" y="3075609"/>
                </a:lnTo>
                <a:lnTo>
                  <a:pt x="671461" y="3082302"/>
                </a:lnTo>
                <a:lnTo>
                  <a:pt x="670598" y="3089198"/>
                </a:lnTo>
                <a:lnTo>
                  <a:pt x="643432" y="3118535"/>
                </a:lnTo>
                <a:lnTo>
                  <a:pt x="626148" y="3118535"/>
                </a:lnTo>
                <a:lnTo>
                  <a:pt x="619048" y="3116592"/>
                </a:lnTo>
                <a:lnTo>
                  <a:pt x="614311" y="3112706"/>
                </a:lnTo>
                <a:lnTo>
                  <a:pt x="609333" y="3108833"/>
                </a:lnTo>
                <a:lnTo>
                  <a:pt x="598779" y="3071304"/>
                </a:lnTo>
                <a:lnTo>
                  <a:pt x="598551" y="3064395"/>
                </a:lnTo>
                <a:lnTo>
                  <a:pt x="598551" y="3015437"/>
                </a:lnTo>
                <a:lnTo>
                  <a:pt x="672960" y="3015437"/>
                </a:lnTo>
                <a:lnTo>
                  <a:pt x="672960" y="2943187"/>
                </a:lnTo>
                <a:lnTo>
                  <a:pt x="406793" y="2943187"/>
                </a:lnTo>
                <a:lnTo>
                  <a:pt x="406793" y="3015437"/>
                </a:lnTo>
                <a:lnTo>
                  <a:pt x="537502" y="3015437"/>
                </a:lnTo>
                <a:lnTo>
                  <a:pt x="537502" y="3051022"/>
                </a:lnTo>
                <a:lnTo>
                  <a:pt x="406793" y="3119399"/>
                </a:lnTo>
                <a:lnTo>
                  <a:pt x="406793" y="3205886"/>
                </a:lnTo>
                <a:lnTo>
                  <a:pt x="544842" y="3122625"/>
                </a:lnTo>
                <a:lnTo>
                  <a:pt x="549198" y="3138894"/>
                </a:lnTo>
                <a:lnTo>
                  <a:pt x="575691" y="3175254"/>
                </a:lnTo>
                <a:lnTo>
                  <a:pt x="617905" y="3192234"/>
                </a:lnTo>
                <a:lnTo>
                  <a:pt x="634580" y="3193377"/>
                </a:lnTo>
                <a:lnTo>
                  <a:pt x="648335" y="3192729"/>
                </a:lnTo>
                <a:lnTo>
                  <a:pt x="691515" y="3178022"/>
                </a:lnTo>
                <a:lnTo>
                  <a:pt x="718134" y="3147720"/>
                </a:lnTo>
                <a:lnTo>
                  <a:pt x="728713" y="3118535"/>
                </a:lnTo>
                <a:lnTo>
                  <a:pt x="729056" y="3117240"/>
                </a:lnTo>
                <a:lnTo>
                  <a:pt x="733856" y="3075609"/>
                </a:lnTo>
                <a:lnTo>
                  <a:pt x="733971" y="3071304"/>
                </a:lnTo>
                <a:lnTo>
                  <a:pt x="733996" y="2943187"/>
                </a:lnTo>
                <a:close/>
              </a:path>
              <a:path w="1132840" h="3206115">
                <a:moveTo>
                  <a:pt x="733996" y="2304986"/>
                </a:moveTo>
                <a:lnTo>
                  <a:pt x="670166" y="2304986"/>
                </a:lnTo>
                <a:lnTo>
                  <a:pt x="670166" y="2397683"/>
                </a:lnTo>
                <a:lnTo>
                  <a:pt x="406793" y="2397683"/>
                </a:lnTo>
                <a:lnTo>
                  <a:pt x="406793" y="2470073"/>
                </a:lnTo>
                <a:lnTo>
                  <a:pt x="670166" y="2470073"/>
                </a:lnTo>
                <a:lnTo>
                  <a:pt x="670166" y="2562783"/>
                </a:lnTo>
                <a:lnTo>
                  <a:pt x="733996" y="2562783"/>
                </a:lnTo>
                <a:lnTo>
                  <a:pt x="733996" y="2470073"/>
                </a:lnTo>
                <a:lnTo>
                  <a:pt x="733996" y="2397683"/>
                </a:lnTo>
                <a:lnTo>
                  <a:pt x="733996" y="2304986"/>
                </a:lnTo>
                <a:close/>
              </a:path>
              <a:path w="1132840" h="3206115">
                <a:moveTo>
                  <a:pt x="733996" y="2143252"/>
                </a:moveTo>
                <a:lnTo>
                  <a:pt x="706069" y="2131174"/>
                </a:lnTo>
                <a:lnTo>
                  <a:pt x="638683" y="2102053"/>
                </a:lnTo>
                <a:lnTo>
                  <a:pt x="638683" y="2170874"/>
                </a:lnTo>
                <a:lnTo>
                  <a:pt x="537070" y="2211184"/>
                </a:lnTo>
                <a:lnTo>
                  <a:pt x="537070" y="2131174"/>
                </a:lnTo>
                <a:lnTo>
                  <a:pt x="638683" y="2170874"/>
                </a:lnTo>
                <a:lnTo>
                  <a:pt x="638683" y="2102053"/>
                </a:lnTo>
                <a:lnTo>
                  <a:pt x="406793" y="2001786"/>
                </a:lnTo>
                <a:lnTo>
                  <a:pt x="406793" y="2081377"/>
                </a:lnTo>
                <a:lnTo>
                  <a:pt x="476034" y="2108543"/>
                </a:lnTo>
                <a:lnTo>
                  <a:pt x="476034" y="2235568"/>
                </a:lnTo>
                <a:lnTo>
                  <a:pt x="406793" y="2263825"/>
                </a:lnTo>
                <a:lnTo>
                  <a:pt x="406793" y="2345131"/>
                </a:lnTo>
                <a:lnTo>
                  <a:pt x="714705" y="2211184"/>
                </a:lnTo>
                <a:lnTo>
                  <a:pt x="733996" y="2202789"/>
                </a:lnTo>
                <a:lnTo>
                  <a:pt x="733996" y="2143252"/>
                </a:lnTo>
                <a:close/>
              </a:path>
              <a:path w="1132840" h="3206115">
                <a:moveTo>
                  <a:pt x="733996" y="1728317"/>
                </a:moveTo>
                <a:lnTo>
                  <a:pt x="672960" y="1728317"/>
                </a:lnTo>
                <a:lnTo>
                  <a:pt x="672960" y="1800339"/>
                </a:lnTo>
                <a:lnTo>
                  <a:pt x="672909" y="1854898"/>
                </a:lnTo>
                <a:lnTo>
                  <a:pt x="672528" y="1860740"/>
                </a:lnTo>
                <a:lnTo>
                  <a:pt x="671487" y="1867242"/>
                </a:lnTo>
                <a:lnTo>
                  <a:pt x="670598" y="1874316"/>
                </a:lnTo>
                <a:lnTo>
                  <a:pt x="643432" y="1903437"/>
                </a:lnTo>
                <a:lnTo>
                  <a:pt x="626148" y="1903437"/>
                </a:lnTo>
                <a:lnTo>
                  <a:pt x="599643" y="1870659"/>
                </a:lnTo>
                <a:lnTo>
                  <a:pt x="598551" y="1849526"/>
                </a:lnTo>
                <a:lnTo>
                  <a:pt x="598551" y="1800339"/>
                </a:lnTo>
                <a:lnTo>
                  <a:pt x="672960" y="1800339"/>
                </a:lnTo>
                <a:lnTo>
                  <a:pt x="672960" y="1728317"/>
                </a:lnTo>
                <a:lnTo>
                  <a:pt x="406793" y="1728317"/>
                </a:lnTo>
                <a:lnTo>
                  <a:pt x="406793" y="1800339"/>
                </a:lnTo>
                <a:lnTo>
                  <a:pt x="537502" y="1800339"/>
                </a:lnTo>
                <a:lnTo>
                  <a:pt x="537502" y="1835924"/>
                </a:lnTo>
                <a:lnTo>
                  <a:pt x="406793" y="1904504"/>
                </a:lnTo>
                <a:lnTo>
                  <a:pt x="406793" y="1990775"/>
                </a:lnTo>
                <a:lnTo>
                  <a:pt x="544842" y="1907743"/>
                </a:lnTo>
                <a:lnTo>
                  <a:pt x="549198" y="1924011"/>
                </a:lnTo>
                <a:lnTo>
                  <a:pt x="575691" y="1960359"/>
                </a:lnTo>
                <a:lnTo>
                  <a:pt x="617905" y="1977174"/>
                </a:lnTo>
                <a:lnTo>
                  <a:pt x="634580" y="1978279"/>
                </a:lnTo>
                <a:lnTo>
                  <a:pt x="648335" y="1977656"/>
                </a:lnTo>
                <a:lnTo>
                  <a:pt x="691515" y="1963026"/>
                </a:lnTo>
                <a:lnTo>
                  <a:pt x="718134" y="1932838"/>
                </a:lnTo>
                <a:lnTo>
                  <a:pt x="727646" y="1907743"/>
                </a:lnTo>
                <a:lnTo>
                  <a:pt x="728776" y="1903437"/>
                </a:lnTo>
                <a:lnTo>
                  <a:pt x="729056" y="1902345"/>
                </a:lnTo>
                <a:lnTo>
                  <a:pt x="731189" y="1890991"/>
                </a:lnTo>
                <a:lnTo>
                  <a:pt x="732624" y="1880146"/>
                </a:lnTo>
                <a:lnTo>
                  <a:pt x="732739" y="1879282"/>
                </a:lnTo>
                <a:lnTo>
                  <a:pt x="733666" y="1867408"/>
                </a:lnTo>
                <a:lnTo>
                  <a:pt x="733856" y="1860740"/>
                </a:lnTo>
                <a:lnTo>
                  <a:pt x="733971" y="1856193"/>
                </a:lnTo>
                <a:lnTo>
                  <a:pt x="733996" y="1728317"/>
                </a:lnTo>
                <a:close/>
              </a:path>
              <a:path w="1132840" h="3206115">
                <a:moveTo>
                  <a:pt x="733996" y="1457909"/>
                </a:moveTo>
                <a:lnTo>
                  <a:pt x="406793" y="1457909"/>
                </a:lnTo>
                <a:lnTo>
                  <a:pt x="406793" y="1530299"/>
                </a:lnTo>
                <a:lnTo>
                  <a:pt x="406793" y="1671269"/>
                </a:lnTo>
                <a:lnTo>
                  <a:pt x="406793" y="1680159"/>
                </a:lnTo>
                <a:lnTo>
                  <a:pt x="406793" y="1687779"/>
                </a:lnTo>
                <a:lnTo>
                  <a:pt x="473240" y="1687779"/>
                </a:lnTo>
                <a:lnTo>
                  <a:pt x="473240" y="1680159"/>
                </a:lnTo>
                <a:lnTo>
                  <a:pt x="473240" y="1671269"/>
                </a:lnTo>
                <a:lnTo>
                  <a:pt x="473240" y="1530299"/>
                </a:lnTo>
                <a:lnTo>
                  <a:pt x="539889" y="1530299"/>
                </a:lnTo>
                <a:lnTo>
                  <a:pt x="539889" y="1671269"/>
                </a:lnTo>
                <a:lnTo>
                  <a:pt x="606310" y="1671269"/>
                </a:lnTo>
                <a:lnTo>
                  <a:pt x="606310" y="1530299"/>
                </a:lnTo>
                <a:lnTo>
                  <a:pt x="667359" y="1530299"/>
                </a:lnTo>
                <a:lnTo>
                  <a:pt x="667359" y="1671269"/>
                </a:lnTo>
                <a:lnTo>
                  <a:pt x="667359" y="1680159"/>
                </a:lnTo>
                <a:lnTo>
                  <a:pt x="733996" y="1680159"/>
                </a:lnTo>
                <a:lnTo>
                  <a:pt x="733996" y="1671269"/>
                </a:lnTo>
                <a:lnTo>
                  <a:pt x="733996" y="1530299"/>
                </a:lnTo>
                <a:lnTo>
                  <a:pt x="733996" y="1457909"/>
                </a:lnTo>
                <a:close/>
              </a:path>
              <a:path w="1132840" h="3206115">
                <a:moveTo>
                  <a:pt x="733996" y="1214081"/>
                </a:moveTo>
                <a:lnTo>
                  <a:pt x="406793" y="1214081"/>
                </a:lnTo>
                <a:lnTo>
                  <a:pt x="406793" y="1286471"/>
                </a:lnTo>
                <a:lnTo>
                  <a:pt x="406793" y="1419809"/>
                </a:lnTo>
                <a:lnTo>
                  <a:pt x="473240" y="1419809"/>
                </a:lnTo>
                <a:lnTo>
                  <a:pt x="473240" y="1286471"/>
                </a:lnTo>
                <a:lnTo>
                  <a:pt x="733996" y="1286471"/>
                </a:lnTo>
                <a:lnTo>
                  <a:pt x="733996" y="1214081"/>
                </a:lnTo>
                <a:close/>
              </a:path>
              <a:path w="1132840" h="3206115">
                <a:moveTo>
                  <a:pt x="733996" y="942314"/>
                </a:moveTo>
                <a:lnTo>
                  <a:pt x="406793" y="942314"/>
                </a:lnTo>
                <a:lnTo>
                  <a:pt x="406793" y="1014691"/>
                </a:lnTo>
                <a:lnTo>
                  <a:pt x="406793" y="1155661"/>
                </a:lnTo>
                <a:lnTo>
                  <a:pt x="406793" y="1164551"/>
                </a:lnTo>
                <a:lnTo>
                  <a:pt x="406793" y="1173441"/>
                </a:lnTo>
                <a:lnTo>
                  <a:pt x="473240" y="1173441"/>
                </a:lnTo>
                <a:lnTo>
                  <a:pt x="473240" y="1164551"/>
                </a:lnTo>
                <a:lnTo>
                  <a:pt x="473240" y="1155661"/>
                </a:lnTo>
                <a:lnTo>
                  <a:pt x="473240" y="1014691"/>
                </a:lnTo>
                <a:lnTo>
                  <a:pt x="539889" y="1014691"/>
                </a:lnTo>
                <a:lnTo>
                  <a:pt x="539889" y="1155661"/>
                </a:lnTo>
                <a:lnTo>
                  <a:pt x="606310" y="1155661"/>
                </a:lnTo>
                <a:lnTo>
                  <a:pt x="606310" y="1014691"/>
                </a:lnTo>
                <a:lnTo>
                  <a:pt x="667359" y="1014691"/>
                </a:lnTo>
                <a:lnTo>
                  <a:pt x="667359" y="1155661"/>
                </a:lnTo>
                <a:lnTo>
                  <a:pt x="667359" y="1164551"/>
                </a:lnTo>
                <a:lnTo>
                  <a:pt x="733996" y="1164551"/>
                </a:lnTo>
                <a:lnTo>
                  <a:pt x="733996" y="1155661"/>
                </a:lnTo>
                <a:lnTo>
                  <a:pt x="733996" y="1014691"/>
                </a:lnTo>
                <a:lnTo>
                  <a:pt x="733996" y="942314"/>
                </a:lnTo>
                <a:close/>
              </a:path>
              <a:path w="1132840" h="3206115">
                <a:moveTo>
                  <a:pt x="733996" y="131686"/>
                </a:moveTo>
                <a:lnTo>
                  <a:pt x="408317" y="4432"/>
                </a:lnTo>
                <a:lnTo>
                  <a:pt x="408317" y="91782"/>
                </a:lnTo>
                <a:lnTo>
                  <a:pt x="583247" y="160147"/>
                </a:lnTo>
                <a:lnTo>
                  <a:pt x="589724" y="162737"/>
                </a:lnTo>
                <a:lnTo>
                  <a:pt x="598119" y="167487"/>
                </a:lnTo>
                <a:lnTo>
                  <a:pt x="599211" y="174815"/>
                </a:lnTo>
                <a:lnTo>
                  <a:pt x="593369" y="180213"/>
                </a:lnTo>
                <a:lnTo>
                  <a:pt x="408317" y="252666"/>
                </a:lnTo>
                <a:lnTo>
                  <a:pt x="408317" y="340245"/>
                </a:lnTo>
                <a:lnTo>
                  <a:pt x="733996" y="212763"/>
                </a:lnTo>
                <a:lnTo>
                  <a:pt x="733996" y="131686"/>
                </a:lnTo>
                <a:close/>
              </a:path>
              <a:path w="1132840" h="3206115">
                <a:moveTo>
                  <a:pt x="742200" y="2734856"/>
                </a:moveTo>
                <a:lnTo>
                  <a:pt x="735558" y="2680639"/>
                </a:lnTo>
                <a:lnTo>
                  <a:pt x="715606" y="2633992"/>
                </a:lnTo>
                <a:lnTo>
                  <a:pt x="715111" y="2633281"/>
                </a:lnTo>
                <a:lnTo>
                  <a:pt x="706361" y="2620581"/>
                </a:lnTo>
                <a:lnTo>
                  <a:pt x="695845" y="2608237"/>
                </a:lnTo>
                <a:lnTo>
                  <a:pt x="684072" y="2597086"/>
                </a:lnTo>
                <a:lnTo>
                  <a:pt x="675779" y="2590800"/>
                </a:lnTo>
                <a:lnTo>
                  <a:pt x="675779" y="2734856"/>
                </a:lnTo>
                <a:lnTo>
                  <a:pt x="675284" y="2746083"/>
                </a:lnTo>
                <a:lnTo>
                  <a:pt x="663498" y="2785719"/>
                </a:lnTo>
                <a:lnTo>
                  <a:pt x="638479" y="2815082"/>
                </a:lnTo>
                <a:lnTo>
                  <a:pt x="602449" y="2832417"/>
                </a:lnTo>
                <a:lnTo>
                  <a:pt x="570318" y="2836430"/>
                </a:lnTo>
                <a:lnTo>
                  <a:pt x="559028" y="2835986"/>
                </a:lnTo>
                <a:lnTo>
                  <a:pt x="518769" y="2825343"/>
                </a:lnTo>
                <a:lnTo>
                  <a:pt x="488099" y="2801747"/>
                </a:lnTo>
                <a:lnTo>
                  <a:pt x="469417" y="2767025"/>
                </a:lnTo>
                <a:lnTo>
                  <a:pt x="465048" y="2734856"/>
                </a:lnTo>
                <a:lnTo>
                  <a:pt x="465531" y="2723616"/>
                </a:lnTo>
                <a:lnTo>
                  <a:pt x="477100" y="2683992"/>
                </a:lnTo>
                <a:lnTo>
                  <a:pt x="502132" y="2654604"/>
                </a:lnTo>
                <a:lnTo>
                  <a:pt x="537845" y="2637269"/>
                </a:lnTo>
                <a:lnTo>
                  <a:pt x="570318" y="2633281"/>
                </a:lnTo>
                <a:lnTo>
                  <a:pt x="581431" y="2633726"/>
                </a:lnTo>
                <a:lnTo>
                  <a:pt x="621728" y="2644343"/>
                </a:lnTo>
                <a:lnTo>
                  <a:pt x="652500" y="2667965"/>
                </a:lnTo>
                <a:lnTo>
                  <a:pt x="671309" y="2702687"/>
                </a:lnTo>
                <a:lnTo>
                  <a:pt x="675779" y="2734856"/>
                </a:lnTo>
                <a:lnTo>
                  <a:pt x="675779" y="2590800"/>
                </a:lnTo>
                <a:lnTo>
                  <a:pt x="641477" y="2571585"/>
                </a:lnTo>
                <a:lnTo>
                  <a:pt x="589457" y="2559062"/>
                </a:lnTo>
                <a:lnTo>
                  <a:pt x="570318" y="2558211"/>
                </a:lnTo>
                <a:lnTo>
                  <a:pt x="551180" y="2559062"/>
                </a:lnTo>
                <a:lnTo>
                  <a:pt x="499122" y="2571585"/>
                </a:lnTo>
                <a:lnTo>
                  <a:pt x="456666" y="2597086"/>
                </a:lnTo>
                <a:lnTo>
                  <a:pt x="425030" y="2633992"/>
                </a:lnTo>
                <a:lnTo>
                  <a:pt x="405218" y="2680639"/>
                </a:lnTo>
                <a:lnTo>
                  <a:pt x="398399" y="2734856"/>
                </a:lnTo>
                <a:lnTo>
                  <a:pt x="399161" y="2753690"/>
                </a:lnTo>
                <a:lnTo>
                  <a:pt x="410476" y="2805582"/>
                </a:lnTo>
                <a:lnTo>
                  <a:pt x="434251" y="2849118"/>
                </a:lnTo>
                <a:lnTo>
                  <a:pt x="469684" y="2882481"/>
                </a:lnTo>
                <a:lnTo>
                  <a:pt x="515581" y="2904020"/>
                </a:lnTo>
                <a:lnTo>
                  <a:pt x="570318" y="2911475"/>
                </a:lnTo>
                <a:lnTo>
                  <a:pt x="589457" y="2910636"/>
                </a:lnTo>
                <a:lnTo>
                  <a:pt x="641477" y="2898330"/>
                </a:lnTo>
                <a:lnTo>
                  <a:pt x="684072" y="2872613"/>
                </a:lnTo>
                <a:lnTo>
                  <a:pt x="715098" y="2836430"/>
                </a:lnTo>
                <a:lnTo>
                  <a:pt x="715606" y="2835706"/>
                </a:lnTo>
                <a:lnTo>
                  <a:pt x="735558" y="2789047"/>
                </a:lnTo>
                <a:lnTo>
                  <a:pt x="741464" y="2753690"/>
                </a:lnTo>
                <a:lnTo>
                  <a:pt x="742200" y="2734856"/>
                </a:lnTo>
                <a:close/>
              </a:path>
              <a:path w="1132840" h="3206115">
                <a:moveTo>
                  <a:pt x="742200" y="795515"/>
                </a:moveTo>
                <a:lnTo>
                  <a:pt x="735558" y="741324"/>
                </a:lnTo>
                <a:lnTo>
                  <a:pt x="715594" y="694664"/>
                </a:lnTo>
                <a:lnTo>
                  <a:pt x="684072" y="657758"/>
                </a:lnTo>
                <a:lnTo>
                  <a:pt x="641477" y="632040"/>
                </a:lnTo>
                <a:lnTo>
                  <a:pt x="589457" y="619721"/>
                </a:lnTo>
                <a:lnTo>
                  <a:pt x="570318" y="618871"/>
                </a:lnTo>
                <a:lnTo>
                  <a:pt x="551180" y="619721"/>
                </a:lnTo>
                <a:lnTo>
                  <a:pt x="499122" y="632040"/>
                </a:lnTo>
                <a:lnTo>
                  <a:pt x="456666" y="657758"/>
                </a:lnTo>
                <a:lnTo>
                  <a:pt x="425030" y="694664"/>
                </a:lnTo>
                <a:lnTo>
                  <a:pt x="405218" y="741324"/>
                </a:lnTo>
                <a:lnTo>
                  <a:pt x="398399" y="795515"/>
                </a:lnTo>
                <a:lnTo>
                  <a:pt x="399249" y="812253"/>
                </a:lnTo>
                <a:lnTo>
                  <a:pt x="412203" y="861098"/>
                </a:lnTo>
                <a:lnTo>
                  <a:pt x="441706" y="902665"/>
                </a:lnTo>
                <a:lnTo>
                  <a:pt x="455333" y="913714"/>
                </a:lnTo>
                <a:lnTo>
                  <a:pt x="499986" y="853732"/>
                </a:lnTo>
                <a:lnTo>
                  <a:pt x="492175" y="847839"/>
                </a:lnTo>
                <a:lnTo>
                  <a:pt x="485254" y="841146"/>
                </a:lnTo>
                <a:lnTo>
                  <a:pt x="467309" y="807161"/>
                </a:lnTo>
                <a:lnTo>
                  <a:pt x="465048" y="786257"/>
                </a:lnTo>
                <a:lnTo>
                  <a:pt x="465531" y="776706"/>
                </a:lnTo>
                <a:lnTo>
                  <a:pt x="482193" y="734212"/>
                </a:lnTo>
                <a:lnTo>
                  <a:pt x="518769" y="704938"/>
                </a:lnTo>
                <a:lnTo>
                  <a:pt x="559028" y="694194"/>
                </a:lnTo>
                <a:lnTo>
                  <a:pt x="570318" y="693712"/>
                </a:lnTo>
                <a:lnTo>
                  <a:pt x="581431" y="694194"/>
                </a:lnTo>
                <a:lnTo>
                  <a:pt x="621728" y="704977"/>
                </a:lnTo>
                <a:lnTo>
                  <a:pt x="652500" y="727532"/>
                </a:lnTo>
                <a:lnTo>
                  <a:pt x="673811" y="769010"/>
                </a:lnTo>
                <a:lnTo>
                  <a:pt x="675779" y="788619"/>
                </a:lnTo>
                <a:lnTo>
                  <a:pt x="675335" y="798487"/>
                </a:lnTo>
                <a:lnTo>
                  <a:pt x="660298" y="838669"/>
                </a:lnTo>
                <a:lnTo>
                  <a:pt x="648804" y="850519"/>
                </a:lnTo>
                <a:lnTo>
                  <a:pt x="694118" y="905954"/>
                </a:lnTo>
                <a:lnTo>
                  <a:pt x="721207" y="875169"/>
                </a:lnTo>
                <a:lnTo>
                  <a:pt x="736434" y="839266"/>
                </a:lnTo>
                <a:lnTo>
                  <a:pt x="742035" y="802525"/>
                </a:lnTo>
                <a:lnTo>
                  <a:pt x="742200" y="795515"/>
                </a:lnTo>
                <a:close/>
              </a:path>
              <a:path w="1132840" h="3206115">
                <a:moveTo>
                  <a:pt x="742200" y="499846"/>
                </a:moveTo>
                <a:lnTo>
                  <a:pt x="735558" y="445655"/>
                </a:lnTo>
                <a:lnTo>
                  <a:pt x="715594" y="398983"/>
                </a:lnTo>
                <a:lnTo>
                  <a:pt x="684072" y="362102"/>
                </a:lnTo>
                <a:lnTo>
                  <a:pt x="641477" y="336562"/>
                </a:lnTo>
                <a:lnTo>
                  <a:pt x="589457" y="324243"/>
                </a:lnTo>
                <a:lnTo>
                  <a:pt x="570318" y="323430"/>
                </a:lnTo>
                <a:lnTo>
                  <a:pt x="551180" y="324243"/>
                </a:lnTo>
                <a:lnTo>
                  <a:pt x="499122" y="336562"/>
                </a:lnTo>
                <a:lnTo>
                  <a:pt x="456666" y="362102"/>
                </a:lnTo>
                <a:lnTo>
                  <a:pt x="425030" y="398983"/>
                </a:lnTo>
                <a:lnTo>
                  <a:pt x="405218" y="445655"/>
                </a:lnTo>
                <a:lnTo>
                  <a:pt x="398399" y="499846"/>
                </a:lnTo>
                <a:lnTo>
                  <a:pt x="399249" y="516661"/>
                </a:lnTo>
                <a:lnTo>
                  <a:pt x="412203" y="565619"/>
                </a:lnTo>
                <a:lnTo>
                  <a:pt x="441706" y="607161"/>
                </a:lnTo>
                <a:lnTo>
                  <a:pt x="455333" y="618236"/>
                </a:lnTo>
                <a:lnTo>
                  <a:pt x="499986" y="558063"/>
                </a:lnTo>
                <a:lnTo>
                  <a:pt x="492175" y="552170"/>
                </a:lnTo>
                <a:lnTo>
                  <a:pt x="485254" y="545503"/>
                </a:lnTo>
                <a:lnTo>
                  <a:pt x="467309" y="511581"/>
                </a:lnTo>
                <a:lnTo>
                  <a:pt x="465048" y="490550"/>
                </a:lnTo>
                <a:lnTo>
                  <a:pt x="465531" y="481012"/>
                </a:lnTo>
                <a:lnTo>
                  <a:pt x="482193" y="438607"/>
                </a:lnTo>
                <a:lnTo>
                  <a:pt x="518769" y="409282"/>
                </a:lnTo>
                <a:lnTo>
                  <a:pt x="559028" y="398703"/>
                </a:lnTo>
                <a:lnTo>
                  <a:pt x="570318" y="398259"/>
                </a:lnTo>
                <a:lnTo>
                  <a:pt x="581431" y="398703"/>
                </a:lnTo>
                <a:lnTo>
                  <a:pt x="621728" y="409282"/>
                </a:lnTo>
                <a:lnTo>
                  <a:pt x="652500" y="431927"/>
                </a:lnTo>
                <a:lnTo>
                  <a:pt x="673811" y="473354"/>
                </a:lnTo>
                <a:lnTo>
                  <a:pt x="675779" y="492937"/>
                </a:lnTo>
                <a:lnTo>
                  <a:pt x="675335" y="502805"/>
                </a:lnTo>
                <a:lnTo>
                  <a:pt x="660298" y="543001"/>
                </a:lnTo>
                <a:lnTo>
                  <a:pt x="648804" y="554837"/>
                </a:lnTo>
                <a:lnTo>
                  <a:pt x="694118" y="610247"/>
                </a:lnTo>
                <a:lnTo>
                  <a:pt x="721207" y="579577"/>
                </a:lnTo>
                <a:lnTo>
                  <a:pt x="736434" y="543661"/>
                </a:lnTo>
                <a:lnTo>
                  <a:pt x="742035" y="506869"/>
                </a:lnTo>
                <a:lnTo>
                  <a:pt x="742200" y="499846"/>
                </a:lnTo>
                <a:close/>
              </a:path>
              <a:path w="1132840" h="3206115">
                <a:moveTo>
                  <a:pt x="1132395" y="1261071"/>
                </a:moveTo>
                <a:lnTo>
                  <a:pt x="805192" y="1261071"/>
                </a:lnTo>
                <a:lnTo>
                  <a:pt x="805192" y="1332191"/>
                </a:lnTo>
                <a:lnTo>
                  <a:pt x="805192" y="1474419"/>
                </a:lnTo>
                <a:lnTo>
                  <a:pt x="805192" y="1483309"/>
                </a:lnTo>
                <a:lnTo>
                  <a:pt x="805192" y="1490929"/>
                </a:lnTo>
                <a:lnTo>
                  <a:pt x="871842" y="1490929"/>
                </a:lnTo>
                <a:lnTo>
                  <a:pt x="871842" y="1483309"/>
                </a:lnTo>
                <a:lnTo>
                  <a:pt x="871842" y="1474419"/>
                </a:lnTo>
                <a:lnTo>
                  <a:pt x="871842" y="1332191"/>
                </a:lnTo>
                <a:lnTo>
                  <a:pt x="938263" y="1332191"/>
                </a:lnTo>
                <a:lnTo>
                  <a:pt x="938263" y="1474419"/>
                </a:lnTo>
                <a:lnTo>
                  <a:pt x="1004912" y="1474419"/>
                </a:lnTo>
                <a:lnTo>
                  <a:pt x="1004912" y="1332191"/>
                </a:lnTo>
                <a:lnTo>
                  <a:pt x="1065949" y="1332191"/>
                </a:lnTo>
                <a:lnTo>
                  <a:pt x="1065949" y="1474419"/>
                </a:lnTo>
                <a:lnTo>
                  <a:pt x="1065949" y="1483309"/>
                </a:lnTo>
                <a:lnTo>
                  <a:pt x="1132395" y="1483309"/>
                </a:lnTo>
                <a:lnTo>
                  <a:pt x="1132395" y="1474419"/>
                </a:lnTo>
                <a:lnTo>
                  <a:pt x="1132395" y="1332191"/>
                </a:lnTo>
                <a:lnTo>
                  <a:pt x="1132395" y="1261071"/>
                </a:lnTo>
                <a:close/>
              </a:path>
              <a:path w="1132840" h="3206115">
                <a:moveTo>
                  <a:pt x="1132395" y="926223"/>
                </a:moveTo>
                <a:lnTo>
                  <a:pt x="1065949" y="926223"/>
                </a:lnTo>
                <a:lnTo>
                  <a:pt x="1065949" y="998245"/>
                </a:lnTo>
                <a:lnTo>
                  <a:pt x="1065847" y="1043978"/>
                </a:lnTo>
                <a:lnTo>
                  <a:pt x="1065593" y="1051928"/>
                </a:lnTo>
                <a:lnTo>
                  <a:pt x="1064577" y="1062050"/>
                </a:lnTo>
                <a:lnTo>
                  <a:pt x="1064501" y="1062863"/>
                </a:lnTo>
                <a:lnTo>
                  <a:pt x="1052855" y="1103172"/>
                </a:lnTo>
                <a:lnTo>
                  <a:pt x="1029627" y="1133500"/>
                </a:lnTo>
                <a:lnTo>
                  <a:pt x="994029" y="1150823"/>
                </a:lnTo>
                <a:lnTo>
                  <a:pt x="971499" y="1153096"/>
                </a:lnTo>
                <a:lnTo>
                  <a:pt x="958227" y="1152525"/>
                </a:lnTo>
                <a:lnTo>
                  <a:pt x="915657" y="1139139"/>
                </a:lnTo>
                <a:lnTo>
                  <a:pt x="888212" y="1111097"/>
                </a:lnTo>
                <a:lnTo>
                  <a:pt x="874560" y="1071143"/>
                </a:lnTo>
                <a:lnTo>
                  <a:pt x="871842" y="998245"/>
                </a:lnTo>
                <a:lnTo>
                  <a:pt x="1065949" y="998245"/>
                </a:lnTo>
                <a:lnTo>
                  <a:pt x="1065949" y="926223"/>
                </a:lnTo>
                <a:lnTo>
                  <a:pt x="805192" y="926223"/>
                </a:lnTo>
                <a:lnTo>
                  <a:pt x="805192" y="1043978"/>
                </a:lnTo>
                <a:lnTo>
                  <a:pt x="805764" y="1059776"/>
                </a:lnTo>
                <a:lnTo>
                  <a:pt x="805840" y="1062050"/>
                </a:lnTo>
                <a:lnTo>
                  <a:pt x="815746" y="1113853"/>
                </a:lnTo>
                <a:lnTo>
                  <a:pt x="837323" y="1159294"/>
                </a:lnTo>
                <a:lnTo>
                  <a:pt x="869975" y="1195273"/>
                </a:lnTo>
                <a:lnTo>
                  <a:pt x="913587" y="1219479"/>
                </a:lnTo>
                <a:lnTo>
                  <a:pt x="967816" y="1227937"/>
                </a:lnTo>
                <a:lnTo>
                  <a:pt x="988593" y="1226997"/>
                </a:lnTo>
                <a:lnTo>
                  <a:pt x="989190" y="1226997"/>
                </a:lnTo>
                <a:lnTo>
                  <a:pt x="1027633" y="1219200"/>
                </a:lnTo>
                <a:lnTo>
                  <a:pt x="1072642" y="1194244"/>
                </a:lnTo>
                <a:lnTo>
                  <a:pt x="1104366" y="1156868"/>
                </a:lnTo>
                <a:lnTo>
                  <a:pt x="1106322" y="1153096"/>
                </a:lnTo>
                <a:lnTo>
                  <a:pt x="1112100" y="1141996"/>
                </a:lnTo>
                <a:lnTo>
                  <a:pt x="1127467" y="1091018"/>
                </a:lnTo>
                <a:lnTo>
                  <a:pt x="1132357" y="1035786"/>
                </a:lnTo>
                <a:lnTo>
                  <a:pt x="1132395" y="998245"/>
                </a:lnTo>
                <a:lnTo>
                  <a:pt x="1132395" y="926223"/>
                </a:lnTo>
                <a:close/>
              </a:path>
              <a:path w="1132840" h="3206115">
                <a:moveTo>
                  <a:pt x="1132395" y="699973"/>
                </a:moveTo>
                <a:lnTo>
                  <a:pt x="1104468" y="687908"/>
                </a:lnTo>
                <a:lnTo>
                  <a:pt x="1037285" y="658863"/>
                </a:lnTo>
                <a:lnTo>
                  <a:pt x="1037285" y="727583"/>
                </a:lnTo>
                <a:lnTo>
                  <a:pt x="935469" y="767918"/>
                </a:lnTo>
                <a:lnTo>
                  <a:pt x="935469" y="687908"/>
                </a:lnTo>
                <a:lnTo>
                  <a:pt x="1037285" y="727583"/>
                </a:lnTo>
                <a:lnTo>
                  <a:pt x="1037285" y="658863"/>
                </a:lnTo>
                <a:lnTo>
                  <a:pt x="805192" y="558495"/>
                </a:lnTo>
                <a:lnTo>
                  <a:pt x="805192" y="638073"/>
                </a:lnTo>
                <a:lnTo>
                  <a:pt x="874433" y="665251"/>
                </a:lnTo>
                <a:lnTo>
                  <a:pt x="874433" y="792302"/>
                </a:lnTo>
                <a:lnTo>
                  <a:pt x="805192" y="820534"/>
                </a:lnTo>
                <a:lnTo>
                  <a:pt x="805192" y="901839"/>
                </a:lnTo>
                <a:lnTo>
                  <a:pt x="1113028" y="767918"/>
                </a:lnTo>
                <a:lnTo>
                  <a:pt x="1132395" y="759498"/>
                </a:lnTo>
                <a:lnTo>
                  <a:pt x="1132395" y="699973"/>
                </a:lnTo>
                <a:close/>
              </a:path>
              <a:path w="1132840" h="3206115">
                <a:moveTo>
                  <a:pt x="1132395" y="285013"/>
                </a:moveTo>
                <a:lnTo>
                  <a:pt x="1071359" y="285013"/>
                </a:lnTo>
                <a:lnTo>
                  <a:pt x="1071359" y="357060"/>
                </a:lnTo>
                <a:lnTo>
                  <a:pt x="1071295" y="411632"/>
                </a:lnTo>
                <a:lnTo>
                  <a:pt x="1058418" y="451739"/>
                </a:lnTo>
                <a:lnTo>
                  <a:pt x="1041793" y="460133"/>
                </a:lnTo>
                <a:lnTo>
                  <a:pt x="1024547" y="460133"/>
                </a:lnTo>
                <a:lnTo>
                  <a:pt x="1001890" y="439864"/>
                </a:lnTo>
                <a:lnTo>
                  <a:pt x="999528" y="434060"/>
                </a:lnTo>
                <a:lnTo>
                  <a:pt x="998232" y="427367"/>
                </a:lnTo>
                <a:lnTo>
                  <a:pt x="997800" y="420255"/>
                </a:lnTo>
                <a:lnTo>
                  <a:pt x="997140" y="412927"/>
                </a:lnTo>
                <a:lnTo>
                  <a:pt x="996950" y="406234"/>
                </a:lnTo>
                <a:lnTo>
                  <a:pt x="996950" y="357060"/>
                </a:lnTo>
                <a:lnTo>
                  <a:pt x="1071359" y="357060"/>
                </a:lnTo>
                <a:lnTo>
                  <a:pt x="1071359" y="285013"/>
                </a:lnTo>
                <a:lnTo>
                  <a:pt x="805192" y="285013"/>
                </a:lnTo>
                <a:lnTo>
                  <a:pt x="805192" y="357060"/>
                </a:lnTo>
                <a:lnTo>
                  <a:pt x="935901" y="357060"/>
                </a:lnTo>
                <a:lnTo>
                  <a:pt x="935901" y="392633"/>
                </a:lnTo>
                <a:lnTo>
                  <a:pt x="805192" y="461225"/>
                </a:lnTo>
                <a:lnTo>
                  <a:pt x="805192" y="547484"/>
                </a:lnTo>
                <a:lnTo>
                  <a:pt x="943432" y="464451"/>
                </a:lnTo>
                <a:lnTo>
                  <a:pt x="947775" y="480720"/>
                </a:lnTo>
                <a:lnTo>
                  <a:pt x="974090" y="517093"/>
                </a:lnTo>
                <a:lnTo>
                  <a:pt x="1016304" y="533882"/>
                </a:lnTo>
                <a:lnTo>
                  <a:pt x="1032967" y="534974"/>
                </a:lnTo>
                <a:lnTo>
                  <a:pt x="1046746" y="534365"/>
                </a:lnTo>
                <a:lnTo>
                  <a:pt x="1089939" y="519722"/>
                </a:lnTo>
                <a:lnTo>
                  <a:pt x="1116723" y="489546"/>
                </a:lnTo>
                <a:lnTo>
                  <a:pt x="1127379" y="460133"/>
                </a:lnTo>
                <a:lnTo>
                  <a:pt x="1127658" y="459079"/>
                </a:lnTo>
                <a:lnTo>
                  <a:pt x="1129753" y="447713"/>
                </a:lnTo>
                <a:lnTo>
                  <a:pt x="1131125" y="436854"/>
                </a:lnTo>
                <a:lnTo>
                  <a:pt x="1131239" y="435991"/>
                </a:lnTo>
                <a:lnTo>
                  <a:pt x="1132103" y="423951"/>
                </a:lnTo>
                <a:lnTo>
                  <a:pt x="1132192" y="420255"/>
                </a:lnTo>
                <a:lnTo>
                  <a:pt x="1132255" y="417436"/>
                </a:lnTo>
                <a:lnTo>
                  <a:pt x="1132370" y="412927"/>
                </a:lnTo>
                <a:lnTo>
                  <a:pt x="1132395" y="285013"/>
                </a:lnTo>
                <a:close/>
              </a:path>
              <a:path w="1132840" h="3206115">
                <a:moveTo>
                  <a:pt x="1132395" y="0"/>
                </a:moveTo>
                <a:lnTo>
                  <a:pt x="1068539" y="0"/>
                </a:lnTo>
                <a:lnTo>
                  <a:pt x="1068539" y="93967"/>
                </a:lnTo>
                <a:lnTo>
                  <a:pt x="805192" y="93967"/>
                </a:lnTo>
                <a:lnTo>
                  <a:pt x="805192" y="166357"/>
                </a:lnTo>
                <a:lnTo>
                  <a:pt x="1068539" y="166357"/>
                </a:lnTo>
                <a:lnTo>
                  <a:pt x="1068539" y="259067"/>
                </a:lnTo>
                <a:lnTo>
                  <a:pt x="1132395" y="259067"/>
                </a:lnTo>
                <a:lnTo>
                  <a:pt x="1132395" y="166357"/>
                </a:lnTo>
                <a:lnTo>
                  <a:pt x="1132395" y="93967"/>
                </a:lnTo>
                <a:lnTo>
                  <a:pt x="1132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9607" y="50"/>
              <a:ext cx="1202537" cy="856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4394" y="4571999"/>
              <a:ext cx="745299" cy="571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" y="0"/>
              <a:ext cx="9143980" cy="514309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4981" y="1864233"/>
            <a:ext cx="491299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5400" spc="-90" dirty="0"/>
              <a:t>Marketing</a:t>
            </a:r>
            <a:r>
              <a:rPr sz="5400" spc="-405" dirty="0"/>
              <a:t> </a:t>
            </a:r>
            <a:r>
              <a:rPr sz="5400" spc="-20" dirty="0"/>
              <a:t>that </a:t>
            </a:r>
            <a:r>
              <a:rPr sz="5400" spc="-10" dirty="0"/>
              <a:t>Matters</a:t>
            </a:r>
            <a:endParaRPr sz="5400"/>
          </a:p>
        </p:txBody>
      </p:sp>
      <p:grpSp>
        <p:nvGrpSpPr>
          <p:cNvPr id="8" name="object 8"/>
          <p:cNvGrpSpPr/>
          <p:nvPr/>
        </p:nvGrpSpPr>
        <p:grpSpPr>
          <a:xfrm>
            <a:off x="7789165" y="1"/>
            <a:ext cx="588645" cy="917575"/>
            <a:chOff x="7789164" y="0"/>
            <a:chExt cx="588645" cy="9175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28407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592" y="1903934"/>
            <a:ext cx="2196465" cy="16292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defTabSz="914378">
              <a:spcBef>
                <a:spcPts val="105"/>
              </a:spcBef>
            </a:pPr>
            <a:r>
              <a:rPr sz="3500" spc="-25" dirty="0">
                <a:solidFill>
                  <a:srgbClr val="EBEBEB"/>
                </a:solidFill>
                <a:latin typeface="Verdana"/>
                <a:cs typeface="Verdana"/>
              </a:rPr>
              <a:t>The </a:t>
            </a:r>
            <a:r>
              <a:rPr sz="3500" spc="-50" dirty="0">
                <a:solidFill>
                  <a:srgbClr val="EBEBEB"/>
                </a:solidFill>
                <a:latin typeface="Verdana"/>
                <a:cs typeface="Verdana"/>
              </a:rPr>
              <a:t>Marketing </a:t>
            </a:r>
            <a:r>
              <a:rPr sz="3500" spc="-10" dirty="0">
                <a:solidFill>
                  <a:srgbClr val="EBEBEB"/>
                </a:solidFill>
                <a:latin typeface="Verdana"/>
                <a:cs typeface="Verdana"/>
              </a:rPr>
              <a:t>Funnel</a:t>
            </a:r>
            <a:endParaRPr sz="35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75990" y="0"/>
            <a:ext cx="5668010" cy="5143500"/>
            <a:chOff x="3475990" y="0"/>
            <a:chExt cx="566801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5990" y="0"/>
              <a:ext cx="5668010" cy="51434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28407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2002282"/>
            <a:ext cx="3028315" cy="3141345"/>
            <a:chOff x="0" y="2002281"/>
            <a:chExt cx="3028315" cy="3141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02281"/>
              <a:ext cx="3027806" cy="31412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69287"/>
              <a:ext cx="1141806" cy="177406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6808" y="1257300"/>
            <a:ext cx="2114549" cy="21145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002282"/>
            <a:ext cx="3027806" cy="31412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9608" y="50"/>
            <a:ext cx="1202537" cy="8560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4394" y="4572000"/>
            <a:ext cx="745299" cy="5714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223509" y="1083057"/>
            <a:ext cx="2230120" cy="217700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60"/>
              </a:spcBef>
            </a:pPr>
            <a:r>
              <a:rPr sz="3800" spc="-25" dirty="0"/>
              <a:t>How </a:t>
            </a:r>
            <a:r>
              <a:rPr sz="3800" spc="-20" dirty="0"/>
              <a:t>Channels </a:t>
            </a:r>
            <a:r>
              <a:rPr sz="3800" spc="-225" dirty="0"/>
              <a:t>fit</a:t>
            </a:r>
            <a:r>
              <a:rPr sz="3800" spc="-290" dirty="0"/>
              <a:t> </a:t>
            </a:r>
            <a:r>
              <a:rPr sz="3800" spc="-195" dirty="0"/>
              <a:t>in</a:t>
            </a:r>
            <a:r>
              <a:rPr sz="3800" spc="-270" dirty="0"/>
              <a:t> </a:t>
            </a:r>
            <a:r>
              <a:rPr sz="3800" spc="-25" dirty="0"/>
              <a:t>the </a:t>
            </a:r>
            <a:r>
              <a:rPr sz="3800" spc="-10" dirty="0"/>
              <a:t>Funnel</a:t>
            </a:r>
            <a:endParaRPr sz="3800"/>
          </a:p>
        </p:txBody>
      </p:sp>
      <p:grpSp>
        <p:nvGrpSpPr>
          <p:cNvPr id="14" name="object 14"/>
          <p:cNvGrpSpPr/>
          <p:nvPr/>
        </p:nvGrpSpPr>
        <p:grpSpPr>
          <a:xfrm>
            <a:off x="1" y="0"/>
            <a:ext cx="8377555" cy="5143500"/>
            <a:chOff x="0" y="0"/>
            <a:chExt cx="8377555" cy="5143500"/>
          </a:xfrm>
        </p:grpSpPr>
        <p:sp>
          <p:nvSpPr>
            <p:cNvPr id="15" name="object 15"/>
            <p:cNvSpPr/>
            <p:nvPr/>
          </p:nvSpPr>
          <p:spPr>
            <a:xfrm>
              <a:off x="5597842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544" y="0"/>
                  </a:moveTo>
                  <a:lnTo>
                    <a:pt x="64071" y="0"/>
                  </a:lnTo>
                  <a:lnTo>
                    <a:pt x="55181" y="120903"/>
                  </a:lnTo>
                  <a:lnTo>
                    <a:pt x="49541" y="209349"/>
                  </a:lnTo>
                  <a:lnTo>
                    <a:pt x="41448" y="352614"/>
                  </a:lnTo>
                  <a:lnTo>
                    <a:pt x="33861" y="506823"/>
                  </a:lnTo>
                  <a:lnTo>
                    <a:pt x="26851" y="669986"/>
                  </a:lnTo>
                  <a:lnTo>
                    <a:pt x="20491" y="840108"/>
                  </a:lnTo>
                  <a:lnTo>
                    <a:pt x="14852" y="1015196"/>
                  </a:lnTo>
                  <a:lnTo>
                    <a:pt x="10007" y="1193259"/>
                  </a:lnTo>
                  <a:lnTo>
                    <a:pt x="6027" y="1372303"/>
                  </a:lnTo>
                  <a:lnTo>
                    <a:pt x="2984" y="1550336"/>
                  </a:lnTo>
                  <a:lnTo>
                    <a:pt x="951" y="1725365"/>
                  </a:lnTo>
                  <a:lnTo>
                    <a:pt x="0" y="1895396"/>
                  </a:lnTo>
                  <a:lnTo>
                    <a:pt x="1" y="2004991"/>
                  </a:lnTo>
                  <a:lnTo>
                    <a:pt x="537" y="2110888"/>
                  </a:lnTo>
                  <a:lnTo>
                    <a:pt x="1628" y="2212498"/>
                  </a:lnTo>
                  <a:lnTo>
                    <a:pt x="3296" y="2309230"/>
                  </a:lnTo>
                  <a:lnTo>
                    <a:pt x="5562" y="2400493"/>
                  </a:lnTo>
                  <a:lnTo>
                    <a:pt x="8447" y="2485698"/>
                  </a:lnTo>
                  <a:lnTo>
                    <a:pt x="11972" y="2564254"/>
                  </a:lnTo>
                  <a:lnTo>
                    <a:pt x="16160" y="2635570"/>
                  </a:lnTo>
                  <a:lnTo>
                    <a:pt x="21031" y="2699056"/>
                  </a:lnTo>
                  <a:lnTo>
                    <a:pt x="26606" y="2754122"/>
                  </a:lnTo>
                  <a:lnTo>
                    <a:pt x="78422" y="2782189"/>
                  </a:lnTo>
                  <a:lnTo>
                    <a:pt x="83375" y="2632837"/>
                  </a:lnTo>
                  <a:lnTo>
                    <a:pt x="94043" y="2399030"/>
                  </a:lnTo>
                  <a:lnTo>
                    <a:pt x="108775" y="2155825"/>
                  </a:lnTo>
                  <a:lnTo>
                    <a:pt x="114363" y="2072258"/>
                  </a:lnTo>
                  <a:lnTo>
                    <a:pt x="121221" y="1987931"/>
                  </a:lnTo>
                  <a:lnTo>
                    <a:pt x="127698" y="1902460"/>
                  </a:lnTo>
                  <a:lnTo>
                    <a:pt x="135064" y="1816227"/>
                  </a:lnTo>
                  <a:lnTo>
                    <a:pt x="151447" y="1641983"/>
                  </a:lnTo>
                  <a:lnTo>
                    <a:pt x="170116" y="1464183"/>
                  </a:lnTo>
                  <a:lnTo>
                    <a:pt x="180149" y="1375283"/>
                  </a:lnTo>
                  <a:lnTo>
                    <a:pt x="191198" y="1285494"/>
                  </a:lnTo>
                  <a:lnTo>
                    <a:pt x="214693" y="1103629"/>
                  </a:lnTo>
                  <a:lnTo>
                    <a:pt x="227647" y="1012698"/>
                  </a:lnTo>
                  <a:lnTo>
                    <a:pt x="255714" y="829563"/>
                  </a:lnTo>
                  <a:lnTo>
                    <a:pt x="270827" y="737235"/>
                  </a:lnTo>
                  <a:lnTo>
                    <a:pt x="286702" y="644016"/>
                  </a:lnTo>
                  <a:lnTo>
                    <a:pt x="302831" y="552703"/>
                  </a:lnTo>
                  <a:lnTo>
                    <a:pt x="320738" y="460248"/>
                  </a:lnTo>
                  <a:lnTo>
                    <a:pt x="357568" y="275463"/>
                  </a:lnTo>
                  <a:lnTo>
                    <a:pt x="377761" y="183514"/>
                  </a:lnTo>
                  <a:lnTo>
                    <a:pt x="398462" y="91694"/>
                  </a:lnTo>
                  <a:lnTo>
                    <a:pt x="41954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5857875" cy="5143500"/>
            </a:xfrm>
            <a:custGeom>
              <a:avLst/>
              <a:gdLst/>
              <a:ahLst/>
              <a:cxnLst/>
              <a:rect l="l" t="t" r="r" b="b"/>
              <a:pathLst>
                <a:path w="5857875" h="5143500">
                  <a:moveTo>
                    <a:pt x="5856605" y="0"/>
                  </a:moveTo>
                  <a:lnTo>
                    <a:pt x="4848987" y="0"/>
                  </a:lnTo>
                  <a:lnTo>
                    <a:pt x="0" y="0"/>
                  </a:lnTo>
                  <a:lnTo>
                    <a:pt x="0" y="5143499"/>
                  </a:lnTo>
                  <a:lnTo>
                    <a:pt x="5857494" y="5143499"/>
                  </a:lnTo>
                  <a:lnTo>
                    <a:pt x="5840095" y="5024169"/>
                  </a:lnTo>
                  <a:lnTo>
                    <a:pt x="5830951" y="4959362"/>
                  </a:lnTo>
                  <a:lnTo>
                    <a:pt x="5809996" y="4790655"/>
                  </a:lnTo>
                  <a:lnTo>
                    <a:pt x="5797804" y="4689322"/>
                  </a:lnTo>
                  <a:lnTo>
                    <a:pt x="5785104" y="4575136"/>
                  </a:lnTo>
                  <a:lnTo>
                    <a:pt x="5771642" y="4450664"/>
                  </a:lnTo>
                  <a:lnTo>
                    <a:pt x="5758180" y="4315396"/>
                  </a:lnTo>
                  <a:lnTo>
                    <a:pt x="5744337" y="4171378"/>
                  </a:lnTo>
                  <a:lnTo>
                    <a:pt x="5731637" y="4016044"/>
                  </a:lnTo>
                  <a:lnTo>
                    <a:pt x="5719445" y="3853561"/>
                  </a:lnTo>
                  <a:lnTo>
                    <a:pt x="5708269" y="3681729"/>
                  </a:lnTo>
                  <a:lnTo>
                    <a:pt x="5697728" y="3502660"/>
                  </a:lnTo>
                  <a:lnTo>
                    <a:pt x="5687822" y="3315970"/>
                  </a:lnTo>
                  <a:lnTo>
                    <a:pt x="5684266" y="3220339"/>
                  </a:lnTo>
                  <a:lnTo>
                    <a:pt x="5680329" y="3122676"/>
                  </a:lnTo>
                  <a:lnTo>
                    <a:pt x="5676646" y="3023362"/>
                  </a:lnTo>
                  <a:lnTo>
                    <a:pt x="5674233" y="2923540"/>
                  </a:lnTo>
                  <a:lnTo>
                    <a:pt x="5669915" y="2718816"/>
                  </a:lnTo>
                  <a:lnTo>
                    <a:pt x="5668391" y="2613914"/>
                  </a:lnTo>
                  <a:lnTo>
                    <a:pt x="5668391" y="2507996"/>
                  </a:lnTo>
                  <a:lnTo>
                    <a:pt x="5667629" y="2400935"/>
                  </a:lnTo>
                  <a:lnTo>
                    <a:pt x="5668391" y="2292985"/>
                  </a:lnTo>
                  <a:lnTo>
                    <a:pt x="5671312" y="2073910"/>
                  </a:lnTo>
                  <a:lnTo>
                    <a:pt x="5677408" y="1850644"/>
                  </a:lnTo>
                  <a:lnTo>
                    <a:pt x="5681091" y="1738502"/>
                  </a:lnTo>
                  <a:lnTo>
                    <a:pt x="5686298" y="1625346"/>
                  </a:lnTo>
                  <a:lnTo>
                    <a:pt x="5698363" y="1396491"/>
                  </a:lnTo>
                  <a:lnTo>
                    <a:pt x="5705983" y="1281811"/>
                  </a:lnTo>
                  <a:lnTo>
                    <a:pt x="5715000" y="1165478"/>
                  </a:lnTo>
                  <a:lnTo>
                    <a:pt x="5724144" y="1050798"/>
                  </a:lnTo>
                  <a:lnTo>
                    <a:pt x="5734558" y="934085"/>
                  </a:lnTo>
                  <a:lnTo>
                    <a:pt x="5745988" y="816737"/>
                  </a:lnTo>
                  <a:lnTo>
                    <a:pt x="5758180" y="701039"/>
                  </a:lnTo>
                  <a:lnTo>
                    <a:pt x="5772277" y="583819"/>
                  </a:lnTo>
                  <a:lnTo>
                    <a:pt x="5802376" y="349758"/>
                  </a:lnTo>
                  <a:lnTo>
                    <a:pt x="5819902" y="233045"/>
                  </a:lnTo>
                  <a:lnTo>
                    <a:pt x="5837809" y="116712"/>
                  </a:lnTo>
                  <a:lnTo>
                    <a:pt x="5856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82893" y="654939"/>
          <a:ext cx="4702808" cy="3425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130">
                <a:tc>
                  <a:txBody>
                    <a:bodyPr/>
                    <a:lstStyle/>
                    <a:p>
                      <a:pPr marL="86360" marR="576580">
                        <a:lnSpc>
                          <a:spcPts val="1400"/>
                        </a:lnSpc>
                        <a:spcBef>
                          <a:spcPts val="740"/>
                        </a:spcBef>
                      </a:pPr>
                      <a:r>
                        <a:rPr sz="1200" b="1" spc="-65" dirty="0">
                          <a:latin typeface="Tahoma"/>
                          <a:cs typeface="Tahoma"/>
                        </a:rPr>
                        <a:t>Awareness/Interest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(Acquisition)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AF151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0810" marR="141605">
                        <a:lnSpc>
                          <a:spcPct val="98900"/>
                        </a:lnSpc>
                        <a:spcBef>
                          <a:spcPts val="675"/>
                        </a:spcBef>
                      </a:pPr>
                      <a:r>
                        <a:rPr sz="1200" spc="-125" dirty="0">
                          <a:latin typeface="Verdana"/>
                          <a:cs typeface="Verdana"/>
                        </a:rPr>
                        <a:t>TV,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Radio,</a:t>
                      </a:r>
                      <a:r>
                        <a:rPr sz="12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55" dirty="0">
                          <a:latin typeface="Verdana"/>
                          <a:cs typeface="Verdana"/>
                        </a:rPr>
                        <a:t>Out-</a:t>
                      </a:r>
                      <a:r>
                        <a:rPr sz="1200" spc="-60" dirty="0">
                          <a:latin typeface="Verdana"/>
                          <a:cs typeface="Verdana"/>
                        </a:rPr>
                        <a:t>of-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Home,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5" dirty="0">
                          <a:latin typeface="Verdana"/>
                          <a:cs typeface="Verdana"/>
                        </a:rPr>
                        <a:t>Events, External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blogs,</a:t>
                      </a:r>
                      <a:r>
                        <a:rPr sz="12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Outside 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recommendations,</a:t>
                      </a:r>
                      <a:r>
                        <a:rPr sz="12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Paid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social 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ads,</a:t>
                      </a:r>
                      <a:r>
                        <a:rPr sz="12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Paid</a:t>
                      </a:r>
                      <a:r>
                        <a:rPr sz="12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digital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0" dirty="0">
                          <a:latin typeface="Verdana"/>
                          <a:cs typeface="Verdana"/>
                        </a:rPr>
                        <a:t>display</a:t>
                      </a:r>
                      <a:r>
                        <a:rPr sz="12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ads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AF151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86360">
                        <a:lnSpc>
                          <a:spcPts val="1420"/>
                        </a:lnSpc>
                        <a:spcBef>
                          <a:spcPts val="805"/>
                        </a:spcBef>
                      </a:pPr>
                      <a:r>
                        <a:rPr sz="1200" b="1" spc="-10" dirty="0">
                          <a:latin typeface="Tahoma"/>
                          <a:cs typeface="Tahoma"/>
                        </a:rPr>
                        <a:t>Consideration/Evaluation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ts val="1420"/>
                        </a:lnSpc>
                      </a:pPr>
                      <a:r>
                        <a:rPr sz="1200" b="1" spc="-10" dirty="0">
                          <a:latin typeface="Tahoma"/>
                          <a:cs typeface="Tahoma"/>
                        </a:rPr>
                        <a:t>(Acquisition)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02235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415"/>
                        </a:lnSpc>
                        <a:spcBef>
                          <a:spcPts val="80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Organic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social</a:t>
                      </a:r>
                      <a:r>
                        <a:rPr sz="12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media,</a:t>
                      </a:r>
                      <a:r>
                        <a:rPr sz="12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emails,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0810">
                        <a:lnSpc>
                          <a:spcPts val="1415"/>
                        </a:lnSpc>
                      </a:pPr>
                      <a:r>
                        <a:rPr sz="1200" spc="-50" dirty="0">
                          <a:latin typeface="Verdana"/>
                          <a:cs typeface="Verdana"/>
                        </a:rPr>
                        <a:t>newsletter,</a:t>
                      </a:r>
                      <a:r>
                        <a:rPr sz="12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Website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223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86360" marR="540385">
                        <a:lnSpc>
                          <a:spcPts val="1400"/>
                        </a:lnSpc>
                        <a:spcBef>
                          <a:spcPts val="925"/>
                        </a:spcBef>
                      </a:pPr>
                      <a:r>
                        <a:rPr sz="1200" b="1" spc="-40" dirty="0">
                          <a:latin typeface="Tahoma"/>
                          <a:cs typeface="Tahoma"/>
                        </a:rPr>
                        <a:t>Decisions/Purchase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(Acquisition)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7475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Paid</a:t>
                      </a:r>
                      <a:r>
                        <a:rPr sz="12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Search,</a:t>
                      </a:r>
                      <a:r>
                        <a:rPr sz="12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Website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09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515">
                <a:tc>
                  <a:txBody>
                    <a:bodyPr/>
                    <a:lstStyle/>
                    <a:p>
                      <a:pPr marL="86360" marR="86360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00" b="1" spc="-45" dirty="0">
                          <a:latin typeface="Tahoma"/>
                          <a:cs typeface="Tahoma"/>
                        </a:rPr>
                        <a:t>Repeat/Loyalty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(Retention)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86360">
                        <a:lnSpc>
                          <a:spcPts val="1405"/>
                        </a:lnSpc>
                      </a:pPr>
                      <a:r>
                        <a:rPr sz="1200" b="1" spc="-40" dirty="0">
                          <a:latin typeface="Tahoma"/>
                          <a:cs typeface="Tahoma"/>
                        </a:rPr>
                        <a:t>Loyalty</a:t>
                      </a:r>
                      <a:r>
                        <a:rPr sz="12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(Retention)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04139" marB="0"/>
                </a:tc>
                <a:tc>
                  <a:txBody>
                    <a:bodyPr/>
                    <a:lstStyle/>
                    <a:p>
                      <a:pPr marL="130810" marR="160655">
                        <a:lnSpc>
                          <a:spcPct val="98900"/>
                        </a:lnSpc>
                        <a:spcBef>
                          <a:spcPts val="835"/>
                        </a:spcBef>
                      </a:pPr>
                      <a:r>
                        <a:rPr sz="1200" dirty="0">
                          <a:latin typeface="Verdana"/>
                          <a:cs typeface="Verdana"/>
                        </a:rPr>
                        <a:t>Organic 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Social,</a:t>
                      </a:r>
                      <a:r>
                        <a:rPr sz="12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Email, </a:t>
                      </a:r>
                      <a:r>
                        <a:rPr sz="1200" spc="-50" dirty="0">
                          <a:latin typeface="Verdana"/>
                          <a:cs typeface="Verdana"/>
                        </a:rPr>
                        <a:t>Newsletter,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95" dirty="0">
                          <a:latin typeface="Verdana"/>
                          <a:cs typeface="Verdana"/>
                        </a:rPr>
                        <a:t>Surprise</a:t>
                      </a:r>
                      <a:r>
                        <a:rPr sz="12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Delight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Organic</a:t>
                      </a:r>
                      <a:r>
                        <a:rPr sz="12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Social,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upgrade</a:t>
                      </a:r>
                      <a:r>
                        <a:rPr sz="12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40" dirty="0">
                          <a:latin typeface="Verdana"/>
                          <a:cs typeface="Verdana"/>
                        </a:rPr>
                        <a:t>offers, </a:t>
                      </a:r>
                      <a:r>
                        <a:rPr sz="1200" spc="-85" dirty="0">
                          <a:latin typeface="Verdana"/>
                          <a:cs typeface="Verdana"/>
                        </a:rPr>
                        <a:t>surprise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and</a:t>
                      </a:r>
                      <a:r>
                        <a:rPr sz="12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10" dirty="0">
                          <a:latin typeface="Verdana"/>
                          <a:cs typeface="Verdana"/>
                        </a:rPr>
                        <a:t>delight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060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50" dirty="0">
                          <a:latin typeface="Tahoma"/>
                          <a:cs typeface="Tahoma"/>
                        </a:rPr>
                        <a:t>Advocacy</a:t>
                      </a:r>
                      <a:r>
                        <a:rPr sz="12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" dirty="0">
                          <a:latin typeface="Tahoma"/>
                          <a:cs typeface="Tahoma"/>
                        </a:rPr>
                        <a:t>(Retention)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115570" marB="0">
                    <a:lnB w="12700">
                      <a:solidFill>
                        <a:srgbClr val="AF151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spc="-10" dirty="0">
                          <a:latin typeface="Verdana"/>
                          <a:cs typeface="Verdana"/>
                        </a:rPr>
                        <a:t>Outreach,</a:t>
                      </a:r>
                      <a:r>
                        <a:rPr sz="12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dirty="0">
                          <a:latin typeface="Verdana"/>
                          <a:cs typeface="Verdana"/>
                        </a:rPr>
                        <a:t>special</a:t>
                      </a:r>
                      <a:r>
                        <a:rPr sz="12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65" dirty="0">
                          <a:latin typeface="Verdana"/>
                          <a:cs typeface="Verdana"/>
                        </a:rPr>
                        <a:t>offers,</a:t>
                      </a:r>
                      <a:r>
                        <a:rPr sz="12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spc="-20" dirty="0">
                          <a:latin typeface="Verdana"/>
                          <a:cs typeface="Verdana"/>
                        </a:rPr>
                        <a:t>gifts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114300" marB="0">
                    <a:lnB w="12700">
                      <a:solidFill>
                        <a:srgbClr val="AF151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5505" y="492710"/>
            <a:ext cx="366331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200" spc="-165" dirty="0"/>
              <a:t>Why</a:t>
            </a:r>
            <a:r>
              <a:rPr sz="4200" spc="-305" dirty="0"/>
              <a:t> </a:t>
            </a:r>
            <a:r>
              <a:rPr sz="4200" spc="-280" dirty="0"/>
              <a:t>it</a:t>
            </a:r>
            <a:r>
              <a:rPr sz="4200" spc="-305" dirty="0"/>
              <a:t> </a:t>
            </a:r>
            <a:r>
              <a:rPr sz="4200" spc="-85" dirty="0"/>
              <a:t>Matters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705409" y="1525270"/>
            <a:ext cx="4323080" cy="22179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7173" marR="23495" indent="-285108" defTabSz="914378">
              <a:lnSpc>
                <a:spcPts val="1510"/>
              </a:lnSpc>
              <a:spcBef>
                <a:spcPts val="295"/>
              </a:spcBef>
              <a:tabLst>
                <a:tab pos="297173" algn="l"/>
              </a:tabLst>
            </a:pPr>
            <a:r>
              <a:rPr sz="1100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Customers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5-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20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(with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agreed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upon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average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being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12)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touchpoints to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move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funnel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awareness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400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purchase.</a:t>
            </a:r>
            <a:endParaRPr sz="1400">
              <a:latin typeface="Verdana"/>
              <a:cs typeface="Verdana"/>
            </a:endParaRPr>
          </a:p>
          <a:p>
            <a:pPr marL="12700" defTabSz="914378">
              <a:lnSpc>
                <a:spcPts val="1600"/>
              </a:lnSpc>
              <a:spcBef>
                <a:spcPts val="825"/>
              </a:spcBef>
              <a:tabLst>
                <a:tab pos="297173" algn="l"/>
              </a:tabLst>
            </a:pPr>
            <a:r>
              <a:rPr sz="1100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messaging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stage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endParaRPr sz="1400">
              <a:latin typeface="Verdana"/>
              <a:cs typeface="Verdana"/>
            </a:endParaRPr>
          </a:p>
          <a:p>
            <a:pPr marL="297173" defTabSz="914378">
              <a:lnSpc>
                <a:spcPts val="1600"/>
              </a:lnSpc>
            </a:pP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funnel</a:t>
            </a:r>
            <a:r>
              <a:rPr sz="1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required</a:t>
            </a:r>
            <a:endParaRPr sz="1400">
              <a:latin typeface="Verdana"/>
              <a:cs typeface="Verdana"/>
            </a:endParaRPr>
          </a:p>
          <a:p>
            <a:pPr marL="297173" marR="5080" indent="-285108" defTabSz="914378">
              <a:lnSpc>
                <a:spcPts val="1510"/>
              </a:lnSpc>
              <a:spcBef>
                <a:spcPts val="1020"/>
              </a:spcBef>
              <a:tabLst>
                <a:tab pos="297173" algn="l"/>
              </a:tabLst>
            </a:pPr>
            <a:r>
              <a:rPr sz="1100" spc="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ROI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harder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measure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channels 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higher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funnel,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required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move potential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customers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conversion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can’t 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start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bottom.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61990" y="0"/>
            <a:ext cx="3882390" cy="5143500"/>
            <a:chOff x="5261990" y="0"/>
            <a:chExt cx="3882390" cy="5143500"/>
          </a:xfrm>
        </p:grpSpPr>
        <p:sp>
          <p:nvSpPr>
            <p:cNvPr id="8" name="object 8"/>
            <p:cNvSpPr/>
            <p:nvPr/>
          </p:nvSpPr>
          <p:spPr>
            <a:xfrm>
              <a:off x="5261990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355473" y="0"/>
                  </a:moveTo>
                  <a:lnTo>
                    <a:pt x="0" y="0"/>
                  </a:lnTo>
                  <a:lnTo>
                    <a:pt x="21082" y="91694"/>
                  </a:lnTo>
                  <a:lnTo>
                    <a:pt x="41656" y="183514"/>
                  </a:lnTo>
                  <a:lnTo>
                    <a:pt x="61849" y="275463"/>
                  </a:lnTo>
                  <a:lnTo>
                    <a:pt x="98806" y="460248"/>
                  </a:lnTo>
                  <a:lnTo>
                    <a:pt x="116712" y="552703"/>
                  </a:lnTo>
                  <a:lnTo>
                    <a:pt x="132842" y="644016"/>
                  </a:lnTo>
                  <a:lnTo>
                    <a:pt x="148717" y="737235"/>
                  </a:lnTo>
                  <a:lnTo>
                    <a:pt x="163830" y="829563"/>
                  </a:lnTo>
                  <a:lnTo>
                    <a:pt x="191897" y="1012698"/>
                  </a:lnTo>
                  <a:lnTo>
                    <a:pt x="204724" y="1103629"/>
                  </a:lnTo>
                  <a:lnTo>
                    <a:pt x="228346" y="1285494"/>
                  </a:lnTo>
                  <a:lnTo>
                    <a:pt x="239268" y="1375283"/>
                  </a:lnTo>
                  <a:lnTo>
                    <a:pt x="249300" y="1464183"/>
                  </a:lnTo>
                  <a:lnTo>
                    <a:pt x="268097" y="1641983"/>
                  </a:lnTo>
                  <a:lnTo>
                    <a:pt x="284353" y="1816227"/>
                  </a:lnTo>
                  <a:lnTo>
                    <a:pt x="291846" y="1902460"/>
                  </a:lnTo>
                  <a:lnTo>
                    <a:pt x="298323" y="1987931"/>
                  </a:lnTo>
                  <a:lnTo>
                    <a:pt x="305181" y="2072258"/>
                  </a:lnTo>
                  <a:lnTo>
                    <a:pt x="310769" y="2155825"/>
                  </a:lnTo>
                  <a:lnTo>
                    <a:pt x="325500" y="2399030"/>
                  </a:lnTo>
                  <a:lnTo>
                    <a:pt x="336169" y="2632837"/>
                  </a:lnTo>
                  <a:lnTo>
                    <a:pt x="340995" y="2782189"/>
                  </a:lnTo>
                  <a:lnTo>
                    <a:pt x="392938" y="2754122"/>
                  </a:lnTo>
                  <a:lnTo>
                    <a:pt x="398513" y="2699056"/>
                  </a:lnTo>
                  <a:lnTo>
                    <a:pt x="403384" y="2635570"/>
                  </a:lnTo>
                  <a:lnTo>
                    <a:pt x="407571" y="2564254"/>
                  </a:lnTo>
                  <a:lnTo>
                    <a:pt x="411097" y="2485698"/>
                  </a:lnTo>
                  <a:lnTo>
                    <a:pt x="413982" y="2400493"/>
                  </a:lnTo>
                  <a:lnTo>
                    <a:pt x="416248" y="2309230"/>
                  </a:lnTo>
                  <a:lnTo>
                    <a:pt x="417915" y="2212498"/>
                  </a:lnTo>
                  <a:lnTo>
                    <a:pt x="419006" y="2110888"/>
                  </a:lnTo>
                  <a:lnTo>
                    <a:pt x="419542" y="2004991"/>
                  </a:lnTo>
                  <a:lnTo>
                    <a:pt x="419544" y="1895396"/>
                  </a:lnTo>
                  <a:lnTo>
                    <a:pt x="418593" y="1725365"/>
                  </a:lnTo>
                  <a:lnTo>
                    <a:pt x="416560" y="1550336"/>
                  </a:lnTo>
                  <a:lnTo>
                    <a:pt x="413517" y="1372303"/>
                  </a:lnTo>
                  <a:lnTo>
                    <a:pt x="409537" y="1193259"/>
                  </a:lnTo>
                  <a:lnTo>
                    <a:pt x="404692" y="1015196"/>
                  </a:lnTo>
                  <a:lnTo>
                    <a:pt x="399053" y="840108"/>
                  </a:lnTo>
                  <a:lnTo>
                    <a:pt x="392693" y="669986"/>
                  </a:lnTo>
                  <a:lnTo>
                    <a:pt x="385683" y="506823"/>
                  </a:lnTo>
                  <a:lnTo>
                    <a:pt x="378096" y="352614"/>
                  </a:lnTo>
                  <a:lnTo>
                    <a:pt x="370003" y="209349"/>
                  </a:lnTo>
                  <a:lnTo>
                    <a:pt x="364363" y="120903"/>
                  </a:lnTo>
                  <a:lnTo>
                    <a:pt x="35547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1883" y="0"/>
              <a:ext cx="3722116" cy="514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8421" y="313436"/>
            <a:ext cx="2070735" cy="99386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spc="-10" dirty="0"/>
              <a:t>Digital </a:t>
            </a:r>
            <a:r>
              <a:rPr sz="3300" spc="-40" dirty="0"/>
              <a:t>Marketing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1" y="-1143"/>
            <a:ext cx="8380730" cy="5144770"/>
            <a:chOff x="1" y="-1143"/>
            <a:chExt cx="8380730" cy="5144770"/>
          </a:xfrm>
        </p:grpSpPr>
        <p:sp>
          <p:nvSpPr>
            <p:cNvPr id="5" name="object 5"/>
            <p:cNvSpPr/>
            <p:nvPr/>
          </p:nvSpPr>
          <p:spPr>
            <a:xfrm>
              <a:off x="3471354" y="-1143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544" y="0"/>
                  </a:moveTo>
                  <a:lnTo>
                    <a:pt x="64071" y="0"/>
                  </a:lnTo>
                  <a:lnTo>
                    <a:pt x="55181" y="120903"/>
                  </a:lnTo>
                  <a:lnTo>
                    <a:pt x="49541" y="209348"/>
                  </a:lnTo>
                  <a:lnTo>
                    <a:pt x="41448" y="352610"/>
                  </a:lnTo>
                  <a:lnTo>
                    <a:pt x="33861" y="506816"/>
                  </a:lnTo>
                  <a:lnTo>
                    <a:pt x="26851" y="669972"/>
                  </a:lnTo>
                  <a:lnTo>
                    <a:pt x="20491" y="840088"/>
                  </a:lnTo>
                  <a:lnTo>
                    <a:pt x="14852" y="1015169"/>
                  </a:lnTo>
                  <a:lnTo>
                    <a:pt x="10007" y="1193225"/>
                  </a:lnTo>
                  <a:lnTo>
                    <a:pt x="6027" y="1372262"/>
                  </a:lnTo>
                  <a:lnTo>
                    <a:pt x="2984" y="1550288"/>
                  </a:lnTo>
                  <a:lnTo>
                    <a:pt x="951" y="1725312"/>
                  </a:lnTo>
                  <a:lnTo>
                    <a:pt x="0" y="1895341"/>
                  </a:lnTo>
                  <a:lnTo>
                    <a:pt x="1" y="2004934"/>
                  </a:lnTo>
                  <a:lnTo>
                    <a:pt x="537" y="2110832"/>
                  </a:lnTo>
                  <a:lnTo>
                    <a:pt x="1628" y="2212443"/>
                  </a:lnTo>
                  <a:lnTo>
                    <a:pt x="3296" y="2309178"/>
                  </a:lnTo>
                  <a:lnTo>
                    <a:pt x="5562" y="2400446"/>
                  </a:lnTo>
                  <a:lnTo>
                    <a:pt x="8447" y="2485656"/>
                  </a:lnTo>
                  <a:lnTo>
                    <a:pt x="11972" y="2564220"/>
                  </a:lnTo>
                  <a:lnTo>
                    <a:pt x="16160" y="2635545"/>
                  </a:lnTo>
                  <a:lnTo>
                    <a:pt x="21031" y="2699043"/>
                  </a:lnTo>
                  <a:lnTo>
                    <a:pt x="26606" y="2754122"/>
                  </a:lnTo>
                  <a:lnTo>
                    <a:pt x="78422" y="2782188"/>
                  </a:lnTo>
                  <a:lnTo>
                    <a:pt x="83375" y="2632836"/>
                  </a:lnTo>
                  <a:lnTo>
                    <a:pt x="94043" y="2399029"/>
                  </a:lnTo>
                  <a:lnTo>
                    <a:pt x="108775" y="2155824"/>
                  </a:lnTo>
                  <a:lnTo>
                    <a:pt x="114363" y="2072258"/>
                  </a:lnTo>
                  <a:lnTo>
                    <a:pt x="121221" y="1987930"/>
                  </a:lnTo>
                  <a:lnTo>
                    <a:pt x="127698" y="1902459"/>
                  </a:lnTo>
                  <a:lnTo>
                    <a:pt x="135064" y="1816227"/>
                  </a:lnTo>
                  <a:lnTo>
                    <a:pt x="151447" y="1641855"/>
                  </a:lnTo>
                  <a:lnTo>
                    <a:pt x="170243" y="1464182"/>
                  </a:lnTo>
                  <a:lnTo>
                    <a:pt x="180149" y="1375282"/>
                  </a:lnTo>
                  <a:lnTo>
                    <a:pt x="191198" y="1285366"/>
                  </a:lnTo>
                  <a:lnTo>
                    <a:pt x="214693" y="1103502"/>
                  </a:lnTo>
                  <a:lnTo>
                    <a:pt x="227647" y="1012697"/>
                  </a:lnTo>
                  <a:lnTo>
                    <a:pt x="255714" y="829563"/>
                  </a:lnTo>
                  <a:lnTo>
                    <a:pt x="270827" y="737107"/>
                  </a:lnTo>
                  <a:lnTo>
                    <a:pt x="286702" y="644016"/>
                  </a:lnTo>
                  <a:lnTo>
                    <a:pt x="302831" y="552576"/>
                  </a:lnTo>
                  <a:lnTo>
                    <a:pt x="320738" y="460247"/>
                  </a:lnTo>
                  <a:lnTo>
                    <a:pt x="357568" y="275463"/>
                  </a:lnTo>
                  <a:lnTo>
                    <a:pt x="377761" y="183514"/>
                  </a:lnTo>
                  <a:lnTo>
                    <a:pt x="398462" y="91566"/>
                  </a:lnTo>
                  <a:lnTo>
                    <a:pt x="41954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3729861" cy="51434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2211" y="0"/>
              <a:ext cx="588276" cy="9174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31835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83710" y="1653920"/>
            <a:ext cx="29521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378">
              <a:spcBef>
                <a:spcPts val="95"/>
              </a:spcBef>
              <a:tabLst>
                <a:tab pos="323842" algn="l"/>
              </a:tabLst>
            </a:pPr>
            <a:r>
              <a:rPr sz="80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Paid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vs.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Organic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3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awareness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4987" y="1679719"/>
            <a:ext cx="2795270" cy="47833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defTabSz="914378">
              <a:spcBef>
                <a:spcPts val="730"/>
              </a:spcBef>
            </a:pP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conversion </a:t>
            </a:r>
            <a:r>
              <a:rPr sz="1000" spc="-95" dirty="0">
                <a:solidFill>
                  <a:srgbClr val="FFFFFF"/>
                </a:solidFill>
                <a:latin typeface="Verdana"/>
                <a:cs typeface="Verdana"/>
              </a:rPr>
              <a:t>vs.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engagement</a:t>
            </a:r>
            <a:endParaRPr sz="1000">
              <a:latin typeface="Verdana"/>
              <a:cs typeface="Verdana"/>
            </a:endParaRPr>
          </a:p>
          <a:p>
            <a:pPr marL="82548" defTabSz="914378">
              <a:spcBef>
                <a:spcPts val="635"/>
              </a:spcBef>
            </a:pPr>
            <a:r>
              <a:rPr sz="800" spc="7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2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Organic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1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sales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driver.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3418" y="2335530"/>
            <a:ext cx="2745105" cy="2253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4" defTabSz="914378">
              <a:spcBef>
                <a:spcPts val="95"/>
              </a:spcBef>
              <a:tabLst>
                <a:tab pos="374006" algn="l"/>
              </a:tabLst>
            </a:pPr>
            <a:r>
              <a:rPr sz="80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FFFFFF"/>
                </a:solidFill>
                <a:latin typeface="Verdana"/>
                <a:cs typeface="Verdana"/>
              </a:rPr>
              <a:t>Display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ads</a:t>
            </a:r>
            <a:endParaRPr sz="1000">
              <a:latin typeface="Verdana"/>
              <a:cs typeface="Verdana"/>
            </a:endParaRPr>
          </a:p>
          <a:p>
            <a:pPr defTabSz="914378">
              <a:spcBef>
                <a:spcPts val="260"/>
              </a:spcBef>
            </a:pPr>
            <a:endParaRPr sz="1000">
              <a:latin typeface="Verdana"/>
              <a:cs typeface="Verdana"/>
            </a:endParaRPr>
          </a:p>
          <a:p>
            <a:pPr marL="62864" defTabSz="914378">
              <a:tabLst>
                <a:tab pos="374006" algn="l"/>
              </a:tabLst>
            </a:pPr>
            <a:r>
              <a:rPr sz="80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Google</a:t>
            </a:r>
            <a:r>
              <a:rPr sz="100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ads</a:t>
            </a:r>
            <a:endParaRPr sz="1000">
              <a:latin typeface="Verdana"/>
              <a:cs typeface="Verdana"/>
            </a:endParaRPr>
          </a:p>
          <a:p>
            <a:pPr marL="443854" defTabSz="914378">
              <a:spcBef>
                <a:spcPts val="63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1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conversion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ads</a:t>
            </a:r>
            <a:endParaRPr sz="1000">
              <a:latin typeface="Verdana"/>
              <a:cs typeface="Verdana"/>
            </a:endParaRPr>
          </a:p>
          <a:p>
            <a:pPr defTabSz="914378">
              <a:spcBef>
                <a:spcPts val="275"/>
              </a:spcBef>
            </a:pPr>
            <a:endParaRPr sz="1000">
              <a:latin typeface="Verdana"/>
              <a:cs typeface="Verdana"/>
            </a:endParaRPr>
          </a:p>
          <a:p>
            <a:pPr marL="62864" defTabSz="914378">
              <a:tabLst>
                <a:tab pos="374006" algn="l"/>
              </a:tabLst>
            </a:pPr>
            <a:r>
              <a:rPr sz="80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SEO</a:t>
            </a:r>
            <a:endParaRPr sz="1000">
              <a:latin typeface="Verdana"/>
              <a:cs typeface="Verdana"/>
            </a:endParaRPr>
          </a:p>
          <a:p>
            <a:pPr marL="602600" marR="5080" indent="-158746" defTabSz="914378">
              <a:lnSpc>
                <a:spcPct val="70000"/>
              </a:lnSpc>
              <a:spcBef>
                <a:spcPts val="994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2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Determines</a:t>
            </a:r>
            <a:r>
              <a:rPr sz="10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sz="1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Verdana"/>
                <a:cs typeface="Verdana"/>
              </a:rPr>
              <a:t>show</a:t>
            </a:r>
            <a:r>
              <a:rPr sz="10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 on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Google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0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Verdana"/>
                <a:cs typeface="Verdana"/>
              </a:rPr>
              <a:t>keyword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Verdana"/>
                <a:cs typeface="Verdana"/>
              </a:rPr>
              <a:t>queries</a:t>
            </a:r>
            <a:endParaRPr sz="1000">
              <a:latin typeface="Verdana"/>
              <a:cs typeface="Verdana"/>
            </a:endParaRPr>
          </a:p>
          <a:p>
            <a:pPr defTabSz="914378">
              <a:spcBef>
                <a:spcPts val="260"/>
              </a:spcBef>
            </a:pPr>
            <a:endParaRPr sz="1000">
              <a:latin typeface="Verdana"/>
              <a:cs typeface="Verdana"/>
            </a:endParaRPr>
          </a:p>
          <a:p>
            <a:pPr marL="12700" defTabSz="914378">
              <a:spcBef>
                <a:spcPts val="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8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Verdana"/>
                <a:cs typeface="Verdana"/>
              </a:rPr>
              <a:t>Blogs</a:t>
            </a:r>
            <a:endParaRPr sz="1000">
              <a:latin typeface="Verdana"/>
              <a:cs typeface="Verdana"/>
            </a:endParaRPr>
          </a:p>
          <a:p>
            <a:pPr marL="12700" defTabSz="914378">
              <a:spcBef>
                <a:spcPts val="650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8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Email</a:t>
            </a:r>
            <a:endParaRPr sz="1000">
              <a:latin typeface="Verdana"/>
              <a:cs typeface="Verdana"/>
            </a:endParaRPr>
          </a:p>
          <a:p>
            <a:pPr marL="12700" defTabSz="914378">
              <a:spcBef>
                <a:spcPts val="63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12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Verdana"/>
                <a:cs typeface="Verdana"/>
              </a:rPr>
              <a:t>Website</a:t>
            </a:r>
            <a:r>
              <a:rPr sz="10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Verdana"/>
                <a:cs typeface="Verdana"/>
              </a:rPr>
              <a:t>content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83546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544" y="0"/>
                  </a:moveTo>
                  <a:lnTo>
                    <a:pt x="64071" y="0"/>
                  </a:lnTo>
                  <a:lnTo>
                    <a:pt x="55181" y="120903"/>
                  </a:lnTo>
                  <a:lnTo>
                    <a:pt x="49541" y="209349"/>
                  </a:lnTo>
                  <a:lnTo>
                    <a:pt x="41448" y="352614"/>
                  </a:lnTo>
                  <a:lnTo>
                    <a:pt x="33861" y="506823"/>
                  </a:lnTo>
                  <a:lnTo>
                    <a:pt x="26851" y="669986"/>
                  </a:lnTo>
                  <a:lnTo>
                    <a:pt x="20491" y="840108"/>
                  </a:lnTo>
                  <a:lnTo>
                    <a:pt x="14852" y="1015196"/>
                  </a:lnTo>
                  <a:lnTo>
                    <a:pt x="10007" y="1193259"/>
                  </a:lnTo>
                  <a:lnTo>
                    <a:pt x="6027" y="1372303"/>
                  </a:lnTo>
                  <a:lnTo>
                    <a:pt x="2984" y="1550336"/>
                  </a:lnTo>
                  <a:lnTo>
                    <a:pt x="951" y="1725365"/>
                  </a:lnTo>
                  <a:lnTo>
                    <a:pt x="0" y="1895396"/>
                  </a:lnTo>
                  <a:lnTo>
                    <a:pt x="1" y="2004991"/>
                  </a:lnTo>
                  <a:lnTo>
                    <a:pt x="537" y="2110888"/>
                  </a:lnTo>
                  <a:lnTo>
                    <a:pt x="1628" y="2212498"/>
                  </a:lnTo>
                  <a:lnTo>
                    <a:pt x="3296" y="2309230"/>
                  </a:lnTo>
                  <a:lnTo>
                    <a:pt x="5562" y="2400493"/>
                  </a:lnTo>
                  <a:lnTo>
                    <a:pt x="8447" y="2485698"/>
                  </a:lnTo>
                  <a:lnTo>
                    <a:pt x="11972" y="2564254"/>
                  </a:lnTo>
                  <a:lnTo>
                    <a:pt x="16160" y="2635570"/>
                  </a:lnTo>
                  <a:lnTo>
                    <a:pt x="21031" y="2699056"/>
                  </a:lnTo>
                  <a:lnTo>
                    <a:pt x="26606" y="2754122"/>
                  </a:lnTo>
                  <a:lnTo>
                    <a:pt x="78422" y="2782189"/>
                  </a:lnTo>
                  <a:lnTo>
                    <a:pt x="83375" y="2632837"/>
                  </a:lnTo>
                  <a:lnTo>
                    <a:pt x="94043" y="2399030"/>
                  </a:lnTo>
                  <a:lnTo>
                    <a:pt x="108775" y="2155825"/>
                  </a:lnTo>
                  <a:lnTo>
                    <a:pt x="114363" y="2072258"/>
                  </a:lnTo>
                  <a:lnTo>
                    <a:pt x="121221" y="1987931"/>
                  </a:lnTo>
                  <a:lnTo>
                    <a:pt x="127698" y="1902460"/>
                  </a:lnTo>
                  <a:lnTo>
                    <a:pt x="135064" y="1816227"/>
                  </a:lnTo>
                  <a:lnTo>
                    <a:pt x="151447" y="1641983"/>
                  </a:lnTo>
                  <a:lnTo>
                    <a:pt x="170243" y="1464183"/>
                  </a:lnTo>
                  <a:lnTo>
                    <a:pt x="180149" y="1375283"/>
                  </a:lnTo>
                  <a:lnTo>
                    <a:pt x="191198" y="1285494"/>
                  </a:lnTo>
                  <a:lnTo>
                    <a:pt x="214693" y="1103629"/>
                  </a:lnTo>
                  <a:lnTo>
                    <a:pt x="227647" y="1012698"/>
                  </a:lnTo>
                  <a:lnTo>
                    <a:pt x="255714" y="829563"/>
                  </a:lnTo>
                  <a:lnTo>
                    <a:pt x="270827" y="737235"/>
                  </a:lnTo>
                  <a:lnTo>
                    <a:pt x="286702" y="644016"/>
                  </a:lnTo>
                  <a:lnTo>
                    <a:pt x="302831" y="552703"/>
                  </a:lnTo>
                  <a:lnTo>
                    <a:pt x="320738" y="460248"/>
                  </a:lnTo>
                  <a:lnTo>
                    <a:pt x="357568" y="275463"/>
                  </a:lnTo>
                  <a:lnTo>
                    <a:pt x="377888" y="183514"/>
                  </a:lnTo>
                  <a:lnTo>
                    <a:pt x="398462" y="91694"/>
                  </a:lnTo>
                  <a:lnTo>
                    <a:pt x="41954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743325" cy="5143500"/>
            </a:xfrm>
            <a:custGeom>
              <a:avLst/>
              <a:gdLst/>
              <a:ahLst/>
              <a:cxnLst/>
              <a:rect l="l" t="t" r="r" b="b"/>
              <a:pathLst>
                <a:path w="3743325" h="5143500">
                  <a:moveTo>
                    <a:pt x="3742309" y="0"/>
                  </a:moveTo>
                  <a:lnTo>
                    <a:pt x="2734691" y="0"/>
                  </a:lnTo>
                  <a:lnTo>
                    <a:pt x="0" y="0"/>
                  </a:lnTo>
                  <a:lnTo>
                    <a:pt x="0" y="5143500"/>
                  </a:lnTo>
                  <a:lnTo>
                    <a:pt x="3743198" y="5143499"/>
                  </a:lnTo>
                  <a:lnTo>
                    <a:pt x="3725799" y="5024169"/>
                  </a:lnTo>
                  <a:lnTo>
                    <a:pt x="3716654" y="4959362"/>
                  </a:lnTo>
                  <a:lnTo>
                    <a:pt x="3695700" y="4790655"/>
                  </a:lnTo>
                  <a:lnTo>
                    <a:pt x="3683508" y="4689322"/>
                  </a:lnTo>
                  <a:lnTo>
                    <a:pt x="3670808" y="4575136"/>
                  </a:lnTo>
                  <a:lnTo>
                    <a:pt x="3657346" y="4450664"/>
                  </a:lnTo>
                  <a:lnTo>
                    <a:pt x="3643884" y="4315396"/>
                  </a:lnTo>
                  <a:lnTo>
                    <a:pt x="3630041" y="4171378"/>
                  </a:lnTo>
                  <a:lnTo>
                    <a:pt x="3617341" y="4016044"/>
                  </a:lnTo>
                  <a:lnTo>
                    <a:pt x="3605149" y="3853561"/>
                  </a:lnTo>
                  <a:lnTo>
                    <a:pt x="3594100" y="3681729"/>
                  </a:lnTo>
                  <a:lnTo>
                    <a:pt x="3583432" y="3502660"/>
                  </a:lnTo>
                  <a:lnTo>
                    <a:pt x="3573526" y="3315970"/>
                  </a:lnTo>
                  <a:lnTo>
                    <a:pt x="3569970" y="3220339"/>
                  </a:lnTo>
                  <a:lnTo>
                    <a:pt x="3566033" y="3122676"/>
                  </a:lnTo>
                  <a:lnTo>
                    <a:pt x="3562350" y="3023362"/>
                  </a:lnTo>
                  <a:lnTo>
                    <a:pt x="3555619" y="2718816"/>
                  </a:lnTo>
                  <a:lnTo>
                    <a:pt x="3554095" y="2613914"/>
                  </a:lnTo>
                  <a:lnTo>
                    <a:pt x="3554095" y="2507996"/>
                  </a:lnTo>
                  <a:lnTo>
                    <a:pt x="3553333" y="2400935"/>
                  </a:lnTo>
                  <a:lnTo>
                    <a:pt x="3554095" y="2292985"/>
                  </a:lnTo>
                  <a:lnTo>
                    <a:pt x="3557016" y="2073910"/>
                  </a:lnTo>
                  <a:lnTo>
                    <a:pt x="3563112" y="1850644"/>
                  </a:lnTo>
                  <a:lnTo>
                    <a:pt x="3566795" y="1738502"/>
                  </a:lnTo>
                  <a:lnTo>
                    <a:pt x="3572002" y="1625346"/>
                  </a:lnTo>
                  <a:lnTo>
                    <a:pt x="3578225" y="1511173"/>
                  </a:lnTo>
                  <a:lnTo>
                    <a:pt x="3584066" y="1396491"/>
                  </a:lnTo>
                  <a:lnTo>
                    <a:pt x="3591687" y="1281811"/>
                  </a:lnTo>
                  <a:lnTo>
                    <a:pt x="3600704" y="1165478"/>
                  </a:lnTo>
                  <a:lnTo>
                    <a:pt x="3609848" y="1050798"/>
                  </a:lnTo>
                  <a:lnTo>
                    <a:pt x="3620262" y="934085"/>
                  </a:lnTo>
                  <a:lnTo>
                    <a:pt x="3631691" y="816737"/>
                  </a:lnTo>
                  <a:lnTo>
                    <a:pt x="3643884" y="701039"/>
                  </a:lnTo>
                  <a:lnTo>
                    <a:pt x="3657980" y="583819"/>
                  </a:lnTo>
                  <a:lnTo>
                    <a:pt x="3688079" y="349758"/>
                  </a:lnTo>
                  <a:lnTo>
                    <a:pt x="3705605" y="233045"/>
                  </a:lnTo>
                  <a:lnTo>
                    <a:pt x="3723513" y="116712"/>
                  </a:lnTo>
                  <a:lnTo>
                    <a:pt x="374230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4085" y="1257428"/>
            <a:ext cx="242125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9433" algn="r">
              <a:spcBef>
                <a:spcPts val="100"/>
              </a:spcBef>
            </a:pPr>
            <a:r>
              <a:rPr sz="3600" spc="-130" dirty="0">
                <a:solidFill>
                  <a:srgbClr val="1E5154"/>
                </a:solidFill>
              </a:rPr>
              <a:t>Building </a:t>
            </a:r>
            <a:r>
              <a:rPr sz="3600" spc="-10" dirty="0">
                <a:solidFill>
                  <a:srgbClr val="1E5154"/>
                </a:solidFill>
              </a:rPr>
              <a:t>Brand </a:t>
            </a:r>
            <a:r>
              <a:rPr sz="3600" spc="-75" dirty="0">
                <a:solidFill>
                  <a:srgbClr val="1E5154"/>
                </a:solidFill>
              </a:rPr>
              <a:t>Awareness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108831" y="1351230"/>
            <a:ext cx="4239895" cy="69211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43526" marR="5080" indent="-331462" defTabSz="914378">
              <a:lnSpc>
                <a:spcPct val="80100"/>
              </a:lnSpc>
              <a:spcBef>
                <a:spcPts val="405"/>
              </a:spcBef>
              <a:tabLst>
                <a:tab pos="343526" algn="l"/>
              </a:tabLst>
            </a:pPr>
            <a:r>
              <a:rPr sz="1050" spc="2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Before you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think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awareness, you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20" dirty="0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3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strong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handle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your brand,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customer,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competition.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DNA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exercise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4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great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Verdana"/>
                <a:cs typeface="Verdana"/>
              </a:rPr>
              <a:t>place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8830" y="2398599"/>
            <a:ext cx="4202430" cy="53206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43526" marR="5080" indent="-331462" defTabSz="914378">
              <a:lnSpc>
                <a:spcPct val="80100"/>
              </a:lnSpc>
              <a:spcBef>
                <a:spcPts val="405"/>
              </a:spcBef>
              <a:tabLst>
                <a:tab pos="343526" algn="l"/>
              </a:tabLst>
            </a:pPr>
            <a:r>
              <a:rPr sz="1050" spc="2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many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associate</a:t>
            </a:r>
            <a:r>
              <a:rPr sz="13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awareness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part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funnel</a:t>
            </a:r>
            <a:r>
              <a:rPr sz="13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pricey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advertising</a:t>
            </a:r>
            <a:r>
              <a:rPr sz="13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campaigns,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there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3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low-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budget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alternatives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8996" y="3071100"/>
            <a:ext cx="3019425" cy="1460656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defTabSz="914378">
              <a:spcBef>
                <a:spcPts val="790"/>
              </a:spcBef>
            </a:pPr>
            <a:r>
              <a:rPr sz="1050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spc="38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300" spc="-45" dirty="0">
                <a:solidFill>
                  <a:srgbClr val="FFFFFF"/>
                </a:solidFill>
                <a:latin typeface="Verdana"/>
                <a:cs typeface="Verdana"/>
              </a:rPr>
              <a:t>Hijacking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traffic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(Google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ads)</a:t>
            </a:r>
            <a:endParaRPr sz="1300">
              <a:latin typeface="Verdana"/>
              <a:cs typeface="Verdana"/>
            </a:endParaRPr>
          </a:p>
          <a:p>
            <a:pPr marL="12700" defTabSz="914378">
              <a:spcBef>
                <a:spcPts val="700"/>
              </a:spcBef>
            </a:pPr>
            <a:r>
              <a:rPr sz="1050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spc="30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Strong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SEO</a:t>
            </a:r>
            <a:endParaRPr sz="1300">
              <a:latin typeface="Verdana"/>
              <a:cs typeface="Verdana"/>
            </a:endParaRPr>
          </a:p>
          <a:p>
            <a:pPr marL="12700" defTabSz="914378">
              <a:spcBef>
                <a:spcPts val="685"/>
              </a:spcBef>
            </a:pPr>
            <a:r>
              <a:rPr sz="1050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spc="32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Leveraging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popularity</a:t>
            </a:r>
            <a:r>
              <a:rPr sz="1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Verdana"/>
                <a:cs typeface="Verdana"/>
              </a:rPr>
              <a:t>others</a:t>
            </a:r>
            <a:endParaRPr sz="1300">
              <a:latin typeface="Verdana"/>
              <a:cs typeface="Verdana"/>
            </a:endParaRPr>
          </a:p>
          <a:p>
            <a:pPr marL="12700" defTabSz="914378">
              <a:spcBef>
                <a:spcPts val="685"/>
              </a:spcBef>
            </a:pPr>
            <a:r>
              <a:rPr sz="1050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spc="30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Events/Awards</a:t>
            </a:r>
            <a:endParaRPr sz="1300">
              <a:latin typeface="Verdana"/>
              <a:cs typeface="Verdana"/>
            </a:endParaRPr>
          </a:p>
          <a:p>
            <a:pPr marL="12700" defTabSz="914378">
              <a:spcBef>
                <a:spcPts val="695"/>
              </a:spcBef>
            </a:pPr>
            <a:r>
              <a:rPr sz="1050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050" spc="31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Verdana"/>
                <a:cs typeface="Verdana"/>
              </a:rPr>
              <a:t>Earned</a:t>
            </a:r>
            <a:r>
              <a:rPr sz="1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1" y="0"/>
            <a:ext cx="9144635" cy="5143500"/>
            <a:chOff x="-1191" y="0"/>
            <a:chExt cx="914463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0721" y="1371600"/>
              <a:ext cx="0" cy="2400300"/>
            </a:xfrm>
            <a:custGeom>
              <a:avLst/>
              <a:gdLst/>
              <a:ahLst/>
              <a:cxnLst/>
              <a:rect l="l" t="t" r="r" b="b"/>
              <a:pathLst>
                <a:path h="2400300">
                  <a:moveTo>
                    <a:pt x="0" y="0"/>
                  </a:moveTo>
                  <a:lnTo>
                    <a:pt x="0" y="2400300"/>
                  </a:lnTo>
                </a:path>
              </a:pathLst>
            </a:custGeom>
            <a:ln w="19050">
              <a:solidFill>
                <a:srgbClr val="50B8C1"/>
              </a:solidFill>
            </a:ln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4394" y="4671059"/>
              <a:ext cx="745299" cy="472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1181" y="0"/>
              <a:ext cx="9144635" cy="5142230"/>
            </a:xfrm>
            <a:custGeom>
              <a:avLst/>
              <a:gdLst/>
              <a:ahLst/>
              <a:cxnLst/>
              <a:rect l="l" t="t" r="r" b="b"/>
              <a:pathLst>
                <a:path w="9144635" h="5142230">
                  <a:moveTo>
                    <a:pt x="9144038" y="0"/>
                  </a:moveTo>
                  <a:lnTo>
                    <a:pt x="0" y="0"/>
                  </a:lnTo>
                  <a:lnTo>
                    <a:pt x="0" y="353060"/>
                  </a:lnTo>
                  <a:lnTo>
                    <a:pt x="0" y="4785360"/>
                  </a:lnTo>
                  <a:lnTo>
                    <a:pt x="0" y="5142230"/>
                  </a:lnTo>
                  <a:lnTo>
                    <a:pt x="9144038" y="5142230"/>
                  </a:lnTo>
                  <a:lnTo>
                    <a:pt x="9144038" y="4785360"/>
                  </a:lnTo>
                  <a:lnTo>
                    <a:pt x="357276" y="4785360"/>
                  </a:lnTo>
                  <a:lnTo>
                    <a:pt x="357276" y="353060"/>
                  </a:lnTo>
                  <a:lnTo>
                    <a:pt x="8781961" y="353060"/>
                  </a:lnTo>
                  <a:lnTo>
                    <a:pt x="8781961" y="4785131"/>
                  </a:lnTo>
                  <a:lnTo>
                    <a:pt x="9144038" y="4785131"/>
                  </a:lnTo>
                  <a:lnTo>
                    <a:pt x="9144038" y="353060"/>
                  </a:lnTo>
                  <a:lnTo>
                    <a:pt x="9144038" y="352425"/>
                  </a:lnTo>
                  <a:lnTo>
                    <a:pt x="914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51941" y="1907540"/>
            <a:ext cx="154749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1" marR="5080" indent="-167636">
              <a:spcBef>
                <a:spcPts val="100"/>
              </a:spcBef>
            </a:pPr>
            <a:r>
              <a:rPr sz="4200" spc="-110" dirty="0"/>
              <a:t>Brand </a:t>
            </a:r>
            <a:r>
              <a:rPr sz="4200" spc="-25" dirty="0"/>
              <a:t>DNA</a:t>
            </a:r>
            <a:endParaRPr sz="4200"/>
          </a:p>
        </p:txBody>
      </p:sp>
      <p:sp>
        <p:nvSpPr>
          <p:cNvPr id="8" name="object 8"/>
          <p:cNvSpPr txBox="1"/>
          <p:nvPr/>
        </p:nvSpPr>
        <p:spPr>
          <a:xfrm>
            <a:off x="3861562" y="1311910"/>
            <a:ext cx="4448175" cy="180754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defTabSz="914378">
              <a:spcBef>
                <a:spcPts val="1095"/>
              </a:spcBef>
              <a:tabLst>
                <a:tab pos="419090" algn="l"/>
              </a:tabLst>
            </a:pPr>
            <a:r>
              <a:rPr sz="1200" spc="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you?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problem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solve?</a:t>
            </a:r>
            <a:endParaRPr sz="1500">
              <a:latin typeface="Verdana"/>
              <a:cs typeface="Verdana"/>
            </a:endParaRPr>
          </a:p>
          <a:p>
            <a:pPr marL="12700" defTabSz="914378">
              <a:spcBef>
                <a:spcPts val="994"/>
              </a:spcBef>
              <a:tabLst>
                <a:tab pos="419090" algn="l"/>
              </a:tabLst>
            </a:pPr>
            <a:r>
              <a:rPr sz="1200" spc="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customer?</a:t>
            </a:r>
            <a:endParaRPr sz="1500">
              <a:latin typeface="Verdana"/>
              <a:cs typeface="Verdana"/>
            </a:endParaRPr>
          </a:p>
          <a:p>
            <a:pPr marL="12700" defTabSz="914378">
              <a:spcBef>
                <a:spcPts val="994"/>
              </a:spcBef>
              <a:tabLst>
                <a:tab pos="419090" algn="l"/>
              </a:tabLst>
            </a:pPr>
            <a:r>
              <a:rPr sz="1200" spc="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competition?</a:t>
            </a:r>
            <a:endParaRPr sz="1500">
              <a:latin typeface="Verdana"/>
              <a:cs typeface="Verdana"/>
            </a:endParaRPr>
          </a:p>
          <a:p>
            <a:pPr marL="12700" defTabSz="914378">
              <a:spcBef>
                <a:spcPts val="1010"/>
              </a:spcBef>
              <a:tabLst>
                <a:tab pos="419090" algn="l"/>
              </a:tabLst>
            </a:pPr>
            <a:r>
              <a:rPr sz="1200" spc="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positioning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statement?</a:t>
            </a:r>
            <a:endParaRPr sz="1500">
              <a:latin typeface="Verdana"/>
              <a:cs typeface="Verdana"/>
            </a:endParaRPr>
          </a:p>
          <a:p>
            <a:pPr marL="12700" defTabSz="914378">
              <a:spcBef>
                <a:spcPts val="1000"/>
              </a:spcBef>
              <a:tabLst>
                <a:tab pos="419090" algn="l"/>
              </a:tabLst>
            </a:pPr>
            <a:r>
              <a:rPr sz="1200" spc="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different?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808" y="439370"/>
            <a:ext cx="3221355" cy="581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700" spc="-20" dirty="0"/>
              <a:t>Who</a:t>
            </a:r>
            <a:r>
              <a:rPr sz="3700" spc="-295" dirty="0"/>
              <a:t> </a:t>
            </a:r>
            <a:r>
              <a:rPr sz="3700" dirty="0"/>
              <a:t>are</a:t>
            </a:r>
            <a:r>
              <a:rPr sz="3700" spc="-290" dirty="0"/>
              <a:t> </a:t>
            </a:r>
            <a:r>
              <a:rPr sz="3700" spc="-20" dirty="0"/>
              <a:t>you?</a:t>
            </a:r>
            <a:endParaRPr sz="3700"/>
          </a:p>
        </p:txBody>
      </p:sp>
      <p:grpSp>
        <p:nvGrpSpPr>
          <p:cNvPr id="3" name="object 3"/>
          <p:cNvGrpSpPr/>
          <p:nvPr/>
        </p:nvGrpSpPr>
        <p:grpSpPr>
          <a:xfrm>
            <a:off x="3934079" y="-1"/>
            <a:ext cx="5210175" cy="5143500"/>
            <a:chOff x="3934078" y="-1"/>
            <a:chExt cx="521017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4078" y="-1"/>
              <a:ext cx="5209921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3" y="0"/>
              <a:ext cx="588276" cy="917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28407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2496" y="1396950"/>
            <a:ext cx="2710815" cy="255018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defTabSz="914378">
              <a:lnSpc>
                <a:spcPct val="90200"/>
              </a:lnSpc>
              <a:spcBef>
                <a:spcPts val="229"/>
              </a:spcBef>
            </a:pP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Creating</a:t>
            </a:r>
            <a:r>
              <a:rPr sz="10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Verdana"/>
                <a:cs typeface="Verdana"/>
              </a:rPr>
              <a:t>persona,</a:t>
            </a:r>
            <a:r>
              <a:rPr sz="10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FFFFFF"/>
                </a:solidFill>
                <a:latin typeface="Verdana"/>
                <a:cs typeface="Verdana"/>
              </a:rPr>
              <a:t>visual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identity,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tone</a:t>
            </a:r>
            <a:r>
              <a:rPr sz="10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0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40" dirty="0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sz="10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5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Verdana"/>
                <a:cs typeface="Verdana"/>
              </a:rPr>
              <a:t>health,</a:t>
            </a:r>
            <a:r>
              <a:rPr sz="10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brand </a:t>
            </a:r>
            <a:r>
              <a:rPr sz="1050" spc="-25" dirty="0">
                <a:solidFill>
                  <a:srgbClr val="FFFFFF"/>
                </a:solidFill>
                <a:latin typeface="Verdana"/>
                <a:cs typeface="Verdana"/>
              </a:rPr>
              <a:t>recall,</a:t>
            </a:r>
            <a:r>
              <a:rPr sz="10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0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FFFFFF"/>
                </a:solidFill>
                <a:latin typeface="Verdana"/>
                <a:cs typeface="Verdana"/>
              </a:rPr>
              <a:t>affinity.</a:t>
            </a:r>
            <a:r>
              <a:rPr sz="10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2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0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0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DNA… </a:t>
            </a:r>
            <a:r>
              <a:rPr sz="1050" spc="-75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0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0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you?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75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45" dirty="0">
                <a:solidFill>
                  <a:srgbClr val="FFFFFF"/>
                </a:solidFill>
                <a:latin typeface="Verdana"/>
                <a:cs typeface="Verdana"/>
              </a:rPr>
              <a:t>Visual</a:t>
            </a:r>
            <a:r>
              <a:rPr sz="10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Identity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75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3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Voice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70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Values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75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0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Message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75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0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05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r>
              <a:rPr sz="10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050" spc="-20" dirty="0">
                <a:solidFill>
                  <a:srgbClr val="FFFFFF"/>
                </a:solidFill>
                <a:latin typeface="Verdana"/>
                <a:cs typeface="Verdana"/>
              </a:rPr>
              <a:t> feel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75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10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Story</a:t>
            </a:r>
            <a:endParaRPr sz="1050">
              <a:latin typeface="Verdana"/>
              <a:cs typeface="Verdana"/>
            </a:endParaRPr>
          </a:p>
          <a:p>
            <a:pPr marL="152396" defTabSz="914378">
              <a:spcBef>
                <a:spcPts val="880"/>
              </a:spcBef>
              <a:tabLst>
                <a:tab pos="469253" algn="l"/>
              </a:tabLst>
            </a:pPr>
            <a:r>
              <a:rPr sz="850" spc="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050" spc="-55" dirty="0">
                <a:solidFill>
                  <a:srgbClr val="FFFFFF"/>
                </a:solidFill>
                <a:latin typeface="Verdana"/>
                <a:cs typeface="Verdana"/>
              </a:rPr>
              <a:t>Brands </a:t>
            </a:r>
            <a:r>
              <a:rPr sz="105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0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Verdana"/>
                <a:cs typeface="Verdana"/>
              </a:rPr>
              <a:t>admire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83546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544" y="0"/>
                  </a:moveTo>
                  <a:lnTo>
                    <a:pt x="64071" y="0"/>
                  </a:lnTo>
                  <a:lnTo>
                    <a:pt x="55181" y="120903"/>
                  </a:lnTo>
                  <a:lnTo>
                    <a:pt x="49541" y="209349"/>
                  </a:lnTo>
                  <a:lnTo>
                    <a:pt x="41448" y="352614"/>
                  </a:lnTo>
                  <a:lnTo>
                    <a:pt x="33861" y="506823"/>
                  </a:lnTo>
                  <a:lnTo>
                    <a:pt x="26851" y="669986"/>
                  </a:lnTo>
                  <a:lnTo>
                    <a:pt x="20491" y="840108"/>
                  </a:lnTo>
                  <a:lnTo>
                    <a:pt x="14852" y="1015196"/>
                  </a:lnTo>
                  <a:lnTo>
                    <a:pt x="10007" y="1193259"/>
                  </a:lnTo>
                  <a:lnTo>
                    <a:pt x="6027" y="1372303"/>
                  </a:lnTo>
                  <a:lnTo>
                    <a:pt x="2984" y="1550336"/>
                  </a:lnTo>
                  <a:lnTo>
                    <a:pt x="951" y="1725365"/>
                  </a:lnTo>
                  <a:lnTo>
                    <a:pt x="0" y="1895396"/>
                  </a:lnTo>
                  <a:lnTo>
                    <a:pt x="1" y="2004991"/>
                  </a:lnTo>
                  <a:lnTo>
                    <a:pt x="537" y="2110888"/>
                  </a:lnTo>
                  <a:lnTo>
                    <a:pt x="1628" y="2212498"/>
                  </a:lnTo>
                  <a:lnTo>
                    <a:pt x="3296" y="2309230"/>
                  </a:lnTo>
                  <a:lnTo>
                    <a:pt x="5562" y="2400493"/>
                  </a:lnTo>
                  <a:lnTo>
                    <a:pt x="8447" y="2485698"/>
                  </a:lnTo>
                  <a:lnTo>
                    <a:pt x="11972" y="2564254"/>
                  </a:lnTo>
                  <a:lnTo>
                    <a:pt x="16160" y="2635570"/>
                  </a:lnTo>
                  <a:lnTo>
                    <a:pt x="21031" y="2699056"/>
                  </a:lnTo>
                  <a:lnTo>
                    <a:pt x="26606" y="2754122"/>
                  </a:lnTo>
                  <a:lnTo>
                    <a:pt x="78422" y="2782189"/>
                  </a:lnTo>
                  <a:lnTo>
                    <a:pt x="83375" y="2632837"/>
                  </a:lnTo>
                  <a:lnTo>
                    <a:pt x="94043" y="2399030"/>
                  </a:lnTo>
                  <a:lnTo>
                    <a:pt x="108775" y="2155825"/>
                  </a:lnTo>
                  <a:lnTo>
                    <a:pt x="114363" y="2072258"/>
                  </a:lnTo>
                  <a:lnTo>
                    <a:pt x="121221" y="1987931"/>
                  </a:lnTo>
                  <a:lnTo>
                    <a:pt x="127698" y="1902460"/>
                  </a:lnTo>
                  <a:lnTo>
                    <a:pt x="135064" y="1816227"/>
                  </a:lnTo>
                  <a:lnTo>
                    <a:pt x="151447" y="1641983"/>
                  </a:lnTo>
                  <a:lnTo>
                    <a:pt x="170243" y="1464183"/>
                  </a:lnTo>
                  <a:lnTo>
                    <a:pt x="180149" y="1375283"/>
                  </a:lnTo>
                  <a:lnTo>
                    <a:pt x="191198" y="1285494"/>
                  </a:lnTo>
                  <a:lnTo>
                    <a:pt x="214693" y="1103629"/>
                  </a:lnTo>
                  <a:lnTo>
                    <a:pt x="227647" y="1012698"/>
                  </a:lnTo>
                  <a:lnTo>
                    <a:pt x="255714" y="829563"/>
                  </a:lnTo>
                  <a:lnTo>
                    <a:pt x="270827" y="737235"/>
                  </a:lnTo>
                  <a:lnTo>
                    <a:pt x="286702" y="644016"/>
                  </a:lnTo>
                  <a:lnTo>
                    <a:pt x="302831" y="552703"/>
                  </a:lnTo>
                  <a:lnTo>
                    <a:pt x="320738" y="460248"/>
                  </a:lnTo>
                  <a:lnTo>
                    <a:pt x="357568" y="275463"/>
                  </a:lnTo>
                  <a:lnTo>
                    <a:pt x="377888" y="183514"/>
                  </a:lnTo>
                  <a:lnTo>
                    <a:pt x="398462" y="91694"/>
                  </a:lnTo>
                  <a:lnTo>
                    <a:pt x="41954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743325" cy="5143500"/>
            </a:xfrm>
            <a:custGeom>
              <a:avLst/>
              <a:gdLst/>
              <a:ahLst/>
              <a:cxnLst/>
              <a:rect l="l" t="t" r="r" b="b"/>
              <a:pathLst>
                <a:path w="3743325" h="5143500">
                  <a:moveTo>
                    <a:pt x="3742309" y="0"/>
                  </a:moveTo>
                  <a:lnTo>
                    <a:pt x="2734691" y="0"/>
                  </a:lnTo>
                  <a:lnTo>
                    <a:pt x="0" y="0"/>
                  </a:lnTo>
                  <a:lnTo>
                    <a:pt x="0" y="5143500"/>
                  </a:lnTo>
                  <a:lnTo>
                    <a:pt x="3743198" y="5143499"/>
                  </a:lnTo>
                  <a:lnTo>
                    <a:pt x="3725799" y="5024169"/>
                  </a:lnTo>
                  <a:lnTo>
                    <a:pt x="3716654" y="4959362"/>
                  </a:lnTo>
                  <a:lnTo>
                    <a:pt x="3695700" y="4790655"/>
                  </a:lnTo>
                  <a:lnTo>
                    <a:pt x="3683508" y="4689322"/>
                  </a:lnTo>
                  <a:lnTo>
                    <a:pt x="3670808" y="4575136"/>
                  </a:lnTo>
                  <a:lnTo>
                    <a:pt x="3657346" y="4450664"/>
                  </a:lnTo>
                  <a:lnTo>
                    <a:pt x="3643884" y="4315396"/>
                  </a:lnTo>
                  <a:lnTo>
                    <a:pt x="3630041" y="4171378"/>
                  </a:lnTo>
                  <a:lnTo>
                    <a:pt x="3617341" y="4016044"/>
                  </a:lnTo>
                  <a:lnTo>
                    <a:pt x="3605149" y="3853561"/>
                  </a:lnTo>
                  <a:lnTo>
                    <a:pt x="3594100" y="3681729"/>
                  </a:lnTo>
                  <a:lnTo>
                    <a:pt x="3583432" y="3502660"/>
                  </a:lnTo>
                  <a:lnTo>
                    <a:pt x="3573526" y="3315970"/>
                  </a:lnTo>
                  <a:lnTo>
                    <a:pt x="3569970" y="3220339"/>
                  </a:lnTo>
                  <a:lnTo>
                    <a:pt x="3566033" y="3122676"/>
                  </a:lnTo>
                  <a:lnTo>
                    <a:pt x="3562350" y="3023362"/>
                  </a:lnTo>
                  <a:lnTo>
                    <a:pt x="3555619" y="2718816"/>
                  </a:lnTo>
                  <a:lnTo>
                    <a:pt x="3554095" y="2613914"/>
                  </a:lnTo>
                  <a:lnTo>
                    <a:pt x="3554095" y="2507996"/>
                  </a:lnTo>
                  <a:lnTo>
                    <a:pt x="3553333" y="2400935"/>
                  </a:lnTo>
                  <a:lnTo>
                    <a:pt x="3554095" y="2292985"/>
                  </a:lnTo>
                  <a:lnTo>
                    <a:pt x="3557016" y="2073910"/>
                  </a:lnTo>
                  <a:lnTo>
                    <a:pt x="3563112" y="1850644"/>
                  </a:lnTo>
                  <a:lnTo>
                    <a:pt x="3566795" y="1738502"/>
                  </a:lnTo>
                  <a:lnTo>
                    <a:pt x="3572002" y="1625346"/>
                  </a:lnTo>
                  <a:lnTo>
                    <a:pt x="3578225" y="1511173"/>
                  </a:lnTo>
                  <a:lnTo>
                    <a:pt x="3584066" y="1396491"/>
                  </a:lnTo>
                  <a:lnTo>
                    <a:pt x="3591687" y="1281811"/>
                  </a:lnTo>
                  <a:lnTo>
                    <a:pt x="3600704" y="1165478"/>
                  </a:lnTo>
                  <a:lnTo>
                    <a:pt x="3609848" y="1050798"/>
                  </a:lnTo>
                  <a:lnTo>
                    <a:pt x="3620262" y="934085"/>
                  </a:lnTo>
                  <a:lnTo>
                    <a:pt x="3631691" y="816737"/>
                  </a:lnTo>
                  <a:lnTo>
                    <a:pt x="3643884" y="701039"/>
                  </a:lnTo>
                  <a:lnTo>
                    <a:pt x="3657980" y="583819"/>
                  </a:lnTo>
                  <a:lnTo>
                    <a:pt x="3688079" y="349758"/>
                  </a:lnTo>
                  <a:lnTo>
                    <a:pt x="3705605" y="233045"/>
                  </a:lnTo>
                  <a:lnTo>
                    <a:pt x="3723513" y="116712"/>
                  </a:lnTo>
                  <a:lnTo>
                    <a:pt x="374230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2303" y="1202563"/>
            <a:ext cx="236347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4105"/>
              </a:lnSpc>
              <a:spcBef>
                <a:spcPts val="100"/>
              </a:spcBef>
            </a:pPr>
            <a:r>
              <a:rPr sz="3600" spc="-20" dirty="0">
                <a:solidFill>
                  <a:srgbClr val="1E5154"/>
                </a:solidFill>
              </a:rPr>
              <a:t>Who</a:t>
            </a:r>
            <a:r>
              <a:rPr sz="3600" spc="-295" dirty="0">
                <a:solidFill>
                  <a:srgbClr val="1E5154"/>
                </a:solidFill>
              </a:rPr>
              <a:t> </a:t>
            </a:r>
            <a:r>
              <a:rPr sz="3600" spc="-420" dirty="0">
                <a:solidFill>
                  <a:srgbClr val="1E5154"/>
                </a:solidFill>
              </a:rPr>
              <a:t>is</a:t>
            </a:r>
            <a:endParaRPr sz="3600"/>
          </a:p>
          <a:p>
            <a:pPr marL="12700" marR="5080" indent="1377281" algn="r">
              <a:lnSpc>
                <a:spcPts val="3890"/>
              </a:lnSpc>
              <a:spcBef>
                <a:spcPts val="270"/>
              </a:spcBef>
            </a:pPr>
            <a:r>
              <a:rPr sz="3600" spc="-150" dirty="0">
                <a:solidFill>
                  <a:srgbClr val="1E5154"/>
                </a:solidFill>
              </a:rPr>
              <a:t>your </a:t>
            </a:r>
            <a:r>
              <a:rPr sz="3600" spc="-55" dirty="0">
                <a:solidFill>
                  <a:srgbClr val="1E5154"/>
                </a:solidFill>
              </a:rPr>
              <a:t>customer?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594462" y="2760345"/>
            <a:ext cx="2461895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defTabSz="914378">
              <a:lnSpc>
                <a:spcPts val="4105"/>
              </a:lnSpc>
              <a:spcBef>
                <a:spcPts val="100"/>
              </a:spcBef>
            </a:pPr>
            <a:r>
              <a:rPr sz="3600" spc="-125" dirty="0">
                <a:solidFill>
                  <a:srgbClr val="1E5154"/>
                </a:solidFill>
                <a:latin typeface="Verdana"/>
                <a:cs typeface="Verdana"/>
              </a:rPr>
              <a:t>Building</a:t>
            </a:r>
            <a:r>
              <a:rPr sz="3600" spc="-240" dirty="0">
                <a:solidFill>
                  <a:srgbClr val="1E5154"/>
                </a:solidFill>
                <a:latin typeface="Verdana"/>
                <a:cs typeface="Verdana"/>
              </a:rPr>
              <a:t> </a:t>
            </a:r>
            <a:r>
              <a:rPr sz="3600" spc="60" dirty="0">
                <a:solidFill>
                  <a:srgbClr val="1E5154"/>
                </a:solidFill>
                <a:latin typeface="Verdana"/>
                <a:cs typeface="Verdana"/>
              </a:rPr>
              <a:t>an</a:t>
            </a:r>
            <a:endParaRPr sz="3600">
              <a:latin typeface="Verdana"/>
              <a:cs typeface="Verdana"/>
            </a:endParaRPr>
          </a:p>
          <a:p>
            <a:pPr marR="5080" algn="r" defTabSz="914378">
              <a:lnSpc>
                <a:spcPts val="4105"/>
              </a:lnSpc>
            </a:pPr>
            <a:r>
              <a:rPr sz="3600" spc="-10" dirty="0">
                <a:solidFill>
                  <a:srgbClr val="1E5154"/>
                </a:solidFill>
                <a:latin typeface="Verdana"/>
                <a:cs typeface="Verdana"/>
              </a:rPr>
              <a:t>avatar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2340" y="1367994"/>
            <a:ext cx="4466590" cy="2524537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 defTabSz="914378">
              <a:lnSpc>
                <a:spcPct val="90100"/>
              </a:lnSpc>
              <a:spcBef>
                <a:spcPts val="270"/>
              </a:spcBef>
            </a:pPr>
            <a:r>
              <a:rPr sz="1100" spc="-2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Before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4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start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marketing,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400" spc="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we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understand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marking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to.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400" spc="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doesn’t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just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mean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demographics,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psychographics</a:t>
            </a:r>
            <a:endParaRPr sz="1400">
              <a:latin typeface="Verdana"/>
              <a:cs typeface="Verdana"/>
            </a:endParaRPr>
          </a:p>
          <a:p>
            <a:pPr marL="12700" defTabSz="914378">
              <a:spcBef>
                <a:spcPts val="840"/>
              </a:spcBef>
            </a:pP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goals?</a:t>
            </a:r>
            <a:endParaRPr sz="1400">
              <a:latin typeface="Verdana"/>
              <a:cs typeface="Verdana"/>
            </a:endParaRPr>
          </a:p>
          <a:p>
            <a:pPr marL="12700" defTabSz="914378">
              <a:spcBef>
                <a:spcPts val="830"/>
              </a:spcBef>
            </a:pPr>
            <a:r>
              <a:rPr sz="1100" spc="-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What’s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important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them?</a:t>
            </a:r>
            <a:endParaRPr sz="1400">
              <a:latin typeface="Verdana"/>
              <a:cs typeface="Verdana"/>
            </a:endParaRPr>
          </a:p>
          <a:p>
            <a:pPr marL="12700" defTabSz="914378">
              <a:spcBef>
                <a:spcPts val="830"/>
              </a:spcBef>
            </a:pP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values?</a:t>
            </a:r>
            <a:endParaRPr sz="1400">
              <a:latin typeface="Verdana"/>
              <a:cs typeface="Verdana"/>
            </a:endParaRPr>
          </a:p>
          <a:p>
            <a:pPr marL="12700" defTabSz="914378">
              <a:spcBef>
                <a:spcPts val="840"/>
              </a:spcBef>
            </a:pP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prefer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receive</a:t>
            </a:r>
            <a:r>
              <a:rPr sz="14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information?</a:t>
            </a:r>
            <a:endParaRPr sz="1400">
              <a:latin typeface="Verdana"/>
              <a:cs typeface="Verdana"/>
            </a:endParaRPr>
          </a:p>
          <a:p>
            <a:pPr marL="12700" defTabSz="914378">
              <a:spcBef>
                <a:spcPts val="825"/>
              </a:spcBef>
            </a:pP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pain</a:t>
            </a:r>
            <a:r>
              <a:rPr sz="14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points?</a:t>
            </a:r>
            <a:endParaRPr sz="1400">
              <a:latin typeface="Verdana"/>
              <a:cs typeface="Verdana"/>
            </a:endParaRPr>
          </a:p>
          <a:p>
            <a:pPr marL="12700" defTabSz="914378">
              <a:spcBef>
                <a:spcPts val="835"/>
              </a:spcBef>
            </a:pPr>
            <a:r>
              <a:rPr sz="11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400" spc="-75" dirty="0">
                <a:solidFill>
                  <a:srgbClr val="FFFFFF"/>
                </a:solidFill>
                <a:latin typeface="Verdana"/>
                <a:cs typeface="Verdana"/>
              </a:rPr>
              <a:t> their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barriers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4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purchase?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37BC-EEAB-E89A-DAA2-682F2421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3CD317-F218-9F1A-0263-55A5067BD2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051" y="2343658"/>
            <a:ext cx="6932930" cy="118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D96B99"/>
                </a:solidFill>
              </a:rPr>
              <a:t>REFINING</a:t>
            </a:r>
            <a:r>
              <a:rPr sz="3500" spc="-120" dirty="0">
                <a:solidFill>
                  <a:srgbClr val="D96B99"/>
                </a:solidFill>
              </a:rPr>
              <a:t> </a:t>
            </a:r>
            <a:r>
              <a:rPr sz="3500" dirty="0">
                <a:solidFill>
                  <a:srgbClr val="D96B99"/>
                </a:solidFill>
              </a:rPr>
              <a:t>YOUR</a:t>
            </a:r>
            <a:r>
              <a:rPr sz="3500" spc="-130" dirty="0">
                <a:solidFill>
                  <a:srgbClr val="D96B99"/>
                </a:solidFill>
              </a:rPr>
              <a:t> </a:t>
            </a:r>
            <a:r>
              <a:rPr sz="3500" spc="-45" dirty="0">
                <a:solidFill>
                  <a:srgbClr val="D96B99"/>
                </a:solidFill>
              </a:rPr>
              <a:t>VALUE</a:t>
            </a:r>
            <a:r>
              <a:rPr sz="3500" spc="-110" dirty="0">
                <a:solidFill>
                  <a:srgbClr val="D96B99"/>
                </a:solidFill>
              </a:rPr>
              <a:t> </a:t>
            </a:r>
            <a:r>
              <a:rPr sz="3500" spc="-10" dirty="0">
                <a:solidFill>
                  <a:srgbClr val="D96B99"/>
                </a:solidFill>
              </a:rPr>
              <a:t>PROPOSITION</a:t>
            </a:r>
            <a:endParaRPr sz="350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220" dirty="0">
                <a:solidFill>
                  <a:srgbClr val="F8F8F8"/>
                </a:solidFill>
                <a:latin typeface="Calibri"/>
                <a:cs typeface="Calibri"/>
              </a:rPr>
              <a:t>Dave</a:t>
            </a:r>
            <a:r>
              <a:rPr sz="4000" b="0" spc="-420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000" b="0" spc="-45" dirty="0">
                <a:solidFill>
                  <a:srgbClr val="F8F8F8"/>
                </a:solidFill>
                <a:latin typeface="Calibri"/>
                <a:cs typeface="Calibri"/>
              </a:rPr>
              <a:t>Archer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19E9168-8E95-5D0A-C439-F54ABDCB06F3}"/>
              </a:ext>
            </a:extLst>
          </p:cNvPr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95AF59B5-CEB1-3BBF-FAFE-768625986FD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14A489E-4BC8-3E65-9DE7-DC056CF393BE}"/>
                </a:ext>
              </a:extLst>
            </p:cNvPr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F1288A5-97FE-427F-7996-A0C2B71BDD0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8C02D01-876F-ED95-4502-BC8EC5A8BB40}"/>
                </a:ext>
              </a:extLst>
            </p:cNvPr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E56C8231-6DD5-D7C1-D2CC-BE98B86EB6A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69739CE-7AFF-D28E-18BA-0A9A7F517D7B}"/>
                </a:ext>
              </a:extLst>
            </p:cNvPr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454EE41E-DE32-8770-5BFF-A7A460A00D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F8BDFB2-5BD8-1803-34F9-8192428A7B9E}"/>
                </a:ext>
              </a:extLst>
            </p:cNvPr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03853658-5525-E1C8-FE6B-C8196044D5F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DB8CF21C-FBD3-260E-5363-0AF0C4CDE20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0638230B-50DB-05F3-489B-6F2EF5D6B46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67162BE-48F5-6A05-5524-821C9DDD3846}"/>
                </a:ext>
              </a:extLst>
            </p:cNvPr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01E5715-BD46-A9DC-3DE6-86AED451CC4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A42D3229-A11C-1671-8FDE-FD4E50B55768}"/>
                </a:ext>
              </a:extLst>
            </p:cNvPr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F2292A59-5917-DA39-8999-8964E74C5D9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BFD038D7-097B-EDFE-142B-151285A6FE7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C0888B99-19E8-87E7-2CD9-CA4A2863EFB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637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91" y="0"/>
            <a:ext cx="9144635" cy="5143500"/>
            <a:chOff x="-1191" y="0"/>
            <a:chExt cx="9144635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0721" y="1371600"/>
              <a:ext cx="0" cy="2400300"/>
            </a:xfrm>
            <a:custGeom>
              <a:avLst/>
              <a:gdLst/>
              <a:ahLst/>
              <a:cxnLst/>
              <a:rect l="l" t="t" r="r" b="b"/>
              <a:pathLst>
                <a:path h="2400300">
                  <a:moveTo>
                    <a:pt x="0" y="0"/>
                  </a:moveTo>
                  <a:lnTo>
                    <a:pt x="0" y="2400300"/>
                  </a:lnTo>
                </a:path>
              </a:pathLst>
            </a:custGeom>
            <a:ln w="19050">
              <a:solidFill>
                <a:srgbClr val="50B8C1"/>
              </a:solidFill>
            </a:ln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4394" y="4671059"/>
              <a:ext cx="745299" cy="472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1181" y="0"/>
              <a:ext cx="9144635" cy="5142230"/>
            </a:xfrm>
            <a:custGeom>
              <a:avLst/>
              <a:gdLst/>
              <a:ahLst/>
              <a:cxnLst/>
              <a:rect l="l" t="t" r="r" b="b"/>
              <a:pathLst>
                <a:path w="9144635" h="5142230">
                  <a:moveTo>
                    <a:pt x="9144038" y="0"/>
                  </a:moveTo>
                  <a:lnTo>
                    <a:pt x="0" y="0"/>
                  </a:lnTo>
                  <a:lnTo>
                    <a:pt x="0" y="353060"/>
                  </a:lnTo>
                  <a:lnTo>
                    <a:pt x="0" y="4785360"/>
                  </a:lnTo>
                  <a:lnTo>
                    <a:pt x="0" y="5142230"/>
                  </a:lnTo>
                  <a:lnTo>
                    <a:pt x="9144038" y="5142230"/>
                  </a:lnTo>
                  <a:lnTo>
                    <a:pt x="9144038" y="4785360"/>
                  </a:lnTo>
                  <a:lnTo>
                    <a:pt x="357276" y="4785360"/>
                  </a:lnTo>
                  <a:lnTo>
                    <a:pt x="357276" y="353060"/>
                  </a:lnTo>
                  <a:lnTo>
                    <a:pt x="8781961" y="353060"/>
                  </a:lnTo>
                  <a:lnTo>
                    <a:pt x="8781961" y="4785131"/>
                  </a:lnTo>
                  <a:lnTo>
                    <a:pt x="9144038" y="4785131"/>
                  </a:lnTo>
                  <a:lnTo>
                    <a:pt x="9144038" y="353060"/>
                  </a:lnTo>
                  <a:lnTo>
                    <a:pt x="9144038" y="352425"/>
                  </a:lnTo>
                  <a:lnTo>
                    <a:pt x="914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41680" y="2274519"/>
            <a:ext cx="2367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378">
              <a:spcBef>
                <a:spcPts val="100"/>
              </a:spcBef>
            </a:pPr>
            <a:r>
              <a:rPr sz="3600" spc="-105" dirty="0">
                <a:solidFill>
                  <a:srgbClr val="EBEBEB"/>
                </a:solidFill>
                <a:latin typeface="Verdana"/>
                <a:cs typeface="Verdana"/>
              </a:rPr>
              <a:t>Positioning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1271" y="1090421"/>
            <a:ext cx="42487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spc="-90" dirty="0">
                <a:solidFill>
                  <a:srgbClr val="FFFFFF"/>
                </a:solidFill>
              </a:rPr>
              <a:t>The</a:t>
            </a:r>
            <a:r>
              <a:rPr sz="1500" spc="-60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old</a:t>
            </a:r>
            <a:r>
              <a:rPr sz="1500" spc="-70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method</a:t>
            </a:r>
            <a:r>
              <a:rPr sz="1500" spc="-50" dirty="0">
                <a:solidFill>
                  <a:srgbClr val="FFFFFF"/>
                </a:solidFill>
              </a:rPr>
              <a:t> </a:t>
            </a:r>
            <a:r>
              <a:rPr sz="1500" spc="-35" dirty="0">
                <a:solidFill>
                  <a:srgbClr val="FFFFFF"/>
                </a:solidFill>
              </a:rPr>
              <a:t>was</a:t>
            </a:r>
            <a:r>
              <a:rPr sz="1500" spc="-50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“We</a:t>
            </a:r>
            <a:r>
              <a:rPr sz="1500" spc="-6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create</a:t>
            </a:r>
            <a:r>
              <a:rPr sz="1500" spc="-65" dirty="0">
                <a:solidFill>
                  <a:srgbClr val="FFFFFF"/>
                </a:solidFill>
              </a:rPr>
              <a:t> (blank)</a:t>
            </a:r>
            <a:r>
              <a:rPr sz="1500" spc="-30" dirty="0">
                <a:solidFill>
                  <a:srgbClr val="FFFFFF"/>
                </a:solidFill>
              </a:rPr>
              <a:t> </a:t>
            </a:r>
            <a:r>
              <a:rPr sz="1500" spc="-25" dirty="0">
                <a:solidFill>
                  <a:srgbClr val="FFFFFF"/>
                </a:solidFill>
              </a:rPr>
              <a:t>for </a:t>
            </a:r>
            <a:r>
              <a:rPr sz="1500" spc="-60" dirty="0">
                <a:solidFill>
                  <a:srgbClr val="FFFFFF"/>
                </a:solidFill>
              </a:rPr>
              <a:t>(blank)</a:t>
            </a:r>
            <a:r>
              <a:rPr sz="1500" spc="-85" dirty="0">
                <a:solidFill>
                  <a:srgbClr val="FFFFFF"/>
                </a:solidFill>
              </a:rPr>
              <a:t> </a:t>
            </a:r>
            <a:r>
              <a:rPr sz="1500" spc="-80" dirty="0">
                <a:solidFill>
                  <a:srgbClr val="FFFFFF"/>
                </a:solidFill>
              </a:rPr>
              <a:t>so</a:t>
            </a:r>
            <a:r>
              <a:rPr sz="1500" spc="-90" dirty="0">
                <a:solidFill>
                  <a:srgbClr val="FFFFFF"/>
                </a:solidFill>
              </a:rPr>
              <a:t> </a:t>
            </a:r>
            <a:r>
              <a:rPr sz="1500" spc="-40" dirty="0">
                <a:solidFill>
                  <a:srgbClr val="FFFFFF"/>
                </a:solidFill>
              </a:rPr>
              <a:t>they</a:t>
            </a:r>
            <a:r>
              <a:rPr sz="1500" spc="-105" dirty="0">
                <a:solidFill>
                  <a:srgbClr val="FFFFFF"/>
                </a:solidFill>
              </a:rPr>
              <a:t> </a:t>
            </a:r>
            <a:r>
              <a:rPr sz="1500" spc="85" dirty="0">
                <a:solidFill>
                  <a:srgbClr val="FFFFFF"/>
                </a:solidFill>
              </a:rPr>
              <a:t>can</a:t>
            </a:r>
            <a:r>
              <a:rPr sz="1500" spc="-105" dirty="0">
                <a:solidFill>
                  <a:srgbClr val="FFFFFF"/>
                </a:solidFill>
              </a:rPr>
              <a:t> </a:t>
            </a:r>
            <a:r>
              <a:rPr sz="1500" spc="-70" dirty="0">
                <a:solidFill>
                  <a:srgbClr val="FFFFFF"/>
                </a:solidFill>
              </a:rPr>
              <a:t>(blank).</a:t>
            </a:r>
            <a:r>
              <a:rPr sz="1500" spc="-65" dirty="0">
                <a:solidFill>
                  <a:srgbClr val="FFFFFF"/>
                </a:solidFill>
              </a:rPr>
              <a:t> </a:t>
            </a:r>
            <a:r>
              <a:rPr sz="1500" spc="-85" dirty="0">
                <a:solidFill>
                  <a:srgbClr val="FFFFFF"/>
                </a:solidFill>
              </a:rPr>
              <a:t>These</a:t>
            </a:r>
            <a:r>
              <a:rPr sz="1500" spc="-90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were</a:t>
            </a:r>
            <a:r>
              <a:rPr sz="1500" spc="-95" dirty="0">
                <a:solidFill>
                  <a:srgbClr val="FFFFFF"/>
                </a:solidFill>
              </a:rPr>
              <a:t> </a:t>
            </a:r>
            <a:r>
              <a:rPr sz="1500" spc="-10" dirty="0">
                <a:solidFill>
                  <a:srgbClr val="FFFFFF"/>
                </a:solidFill>
              </a:rPr>
              <a:t>often </a:t>
            </a:r>
            <a:r>
              <a:rPr sz="1500" spc="-20" dirty="0">
                <a:solidFill>
                  <a:srgbClr val="FFFFFF"/>
                </a:solidFill>
              </a:rPr>
              <a:t>drafted,</a:t>
            </a:r>
            <a:r>
              <a:rPr sz="1500" spc="-10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tucked</a:t>
            </a:r>
            <a:r>
              <a:rPr sz="1500" spc="-90" dirty="0">
                <a:solidFill>
                  <a:srgbClr val="FFFFFF"/>
                </a:solidFill>
              </a:rPr>
              <a:t> </a:t>
            </a:r>
            <a:r>
              <a:rPr sz="1500" spc="-80" dirty="0">
                <a:solidFill>
                  <a:srgbClr val="FFFFFF"/>
                </a:solidFill>
              </a:rPr>
              <a:t>in</a:t>
            </a:r>
            <a:r>
              <a:rPr sz="1500" spc="-105" dirty="0">
                <a:solidFill>
                  <a:srgbClr val="FFFFFF"/>
                </a:solidFill>
              </a:rPr>
              <a:t> </a:t>
            </a:r>
            <a:r>
              <a:rPr sz="1500" spc="114" dirty="0">
                <a:solidFill>
                  <a:srgbClr val="FFFFFF"/>
                </a:solidFill>
              </a:rPr>
              <a:t>a</a:t>
            </a:r>
            <a:r>
              <a:rPr sz="1500" spc="-90" dirty="0">
                <a:solidFill>
                  <a:srgbClr val="FFFFFF"/>
                </a:solidFill>
              </a:rPr>
              <a:t> </a:t>
            </a:r>
            <a:r>
              <a:rPr sz="1500" spc="-35" dirty="0">
                <a:solidFill>
                  <a:srgbClr val="FFFFFF"/>
                </a:solidFill>
              </a:rPr>
              <a:t>drawer,</a:t>
            </a:r>
            <a:r>
              <a:rPr sz="1500" spc="-95" dirty="0">
                <a:solidFill>
                  <a:srgbClr val="FFFFFF"/>
                </a:solidFill>
              </a:rPr>
              <a:t> </a:t>
            </a:r>
            <a:r>
              <a:rPr sz="1500" spc="-35" dirty="0">
                <a:solidFill>
                  <a:srgbClr val="FFFFFF"/>
                </a:solidFill>
              </a:rPr>
              <a:t>never</a:t>
            </a:r>
            <a:r>
              <a:rPr sz="1500" spc="-100" dirty="0">
                <a:solidFill>
                  <a:srgbClr val="FFFFFF"/>
                </a:solidFill>
              </a:rPr>
              <a:t> </a:t>
            </a:r>
            <a:r>
              <a:rPr sz="1500" spc="-10" dirty="0">
                <a:solidFill>
                  <a:srgbClr val="FFFFFF"/>
                </a:solidFill>
              </a:rPr>
              <a:t>to</a:t>
            </a:r>
            <a:r>
              <a:rPr sz="1500" spc="-90" dirty="0">
                <a:solidFill>
                  <a:srgbClr val="FFFFFF"/>
                </a:solidFill>
              </a:rPr>
              <a:t> </a:t>
            </a:r>
            <a:r>
              <a:rPr sz="1500" spc="80" dirty="0">
                <a:solidFill>
                  <a:srgbClr val="FFFFFF"/>
                </a:solidFill>
              </a:rPr>
              <a:t>be</a:t>
            </a:r>
            <a:r>
              <a:rPr sz="1500" spc="-85" dirty="0">
                <a:solidFill>
                  <a:srgbClr val="FFFFFF"/>
                </a:solidFill>
              </a:rPr>
              <a:t> </a:t>
            </a:r>
            <a:r>
              <a:rPr sz="1500" spc="-20" dirty="0">
                <a:solidFill>
                  <a:srgbClr val="FFFFFF"/>
                </a:solidFill>
              </a:rPr>
              <a:t>seen </a:t>
            </a:r>
            <a:r>
              <a:rPr sz="1500" spc="-10" dirty="0">
                <a:solidFill>
                  <a:srgbClr val="FFFFFF"/>
                </a:solidFill>
              </a:rPr>
              <a:t>again.</a:t>
            </a:r>
            <a:endParaRPr sz="1500"/>
          </a:p>
        </p:txBody>
      </p:sp>
      <p:sp>
        <p:nvSpPr>
          <p:cNvPr id="9" name="object 9"/>
          <p:cNvSpPr txBox="1"/>
          <p:nvPr/>
        </p:nvSpPr>
        <p:spPr>
          <a:xfrm>
            <a:off x="3811271" y="2131568"/>
            <a:ext cx="4617085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defTabSz="914378">
              <a:spcBef>
                <a:spcPts val="100"/>
              </a:spcBef>
            </a:pP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April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Dunford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drafted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model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book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“Obviously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awesome”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much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useful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organization.</a:t>
            </a:r>
            <a:endParaRPr sz="1500">
              <a:latin typeface="Verdana"/>
              <a:cs typeface="Verdana"/>
            </a:endParaRPr>
          </a:p>
          <a:p>
            <a:pPr marL="469889" defTabSz="914378">
              <a:spcBef>
                <a:spcPts val="1000"/>
              </a:spcBef>
            </a:pPr>
            <a:r>
              <a:rPr sz="10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45" dirty="0">
                <a:solidFill>
                  <a:srgbClr val="FFFFFF"/>
                </a:solidFill>
                <a:latin typeface="Verdana"/>
                <a:cs typeface="Verdana"/>
              </a:rPr>
              <a:t>solve</a:t>
            </a:r>
            <a:r>
              <a:rPr sz="13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problem</a:t>
            </a:r>
            <a:r>
              <a:rPr sz="13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3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customer?</a:t>
            </a:r>
            <a:endParaRPr sz="1350">
              <a:latin typeface="Verdana"/>
              <a:cs typeface="Verdana"/>
            </a:endParaRPr>
          </a:p>
          <a:p>
            <a:pPr marL="469889" defTabSz="914378">
              <a:spcBef>
                <a:spcPts val="1000"/>
              </a:spcBef>
            </a:pPr>
            <a:r>
              <a:rPr sz="10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3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3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6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3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Verdana"/>
                <a:cs typeface="Verdana"/>
              </a:rPr>
              <a:t>better</a:t>
            </a:r>
            <a:r>
              <a:rPr sz="13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than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3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competition?</a:t>
            </a:r>
            <a:endParaRPr sz="1350">
              <a:latin typeface="Verdana"/>
              <a:cs typeface="Verdana"/>
            </a:endParaRPr>
          </a:p>
          <a:p>
            <a:pPr marL="469889" defTabSz="914378">
              <a:spcBef>
                <a:spcPts val="1005"/>
              </a:spcBef>
            </a:pPr>
            <a:r>
              <a:rPr sz="10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3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3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3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3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Verdana"/>
                <a:cs typeface="Verdana"/>
              </a:rPr>
              <a:t>market</a:t>
            </a:r>
            <a:r>
              <a:rPr sz="13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3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cares?</a:t>
            </a:r>
            <a:endParaRPr sz="1350">
              <a:latin typeface="Verdana"/>
              <a:cs typeface="Verdana"/>
            </a:endParaRPr>
          </a:p>
          <a:p>
            <a:pPr marL="469889" defTabSz="914378">
              <a:spcBef>
                <a:spcPts val="1000"/>
              </a:spcBef>
            </a:pPr>
            <a:r>
              <a:rPr sz="10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Now</a:t>
            </a:r>
            <a:r>
              <a:rPr sz="13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Verdana"/>
                <a:cs typeface="Verdana"/>
              </a:rPr>
              <a:t>bring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9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3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Verdana"/>
                <a:cs typeface="Verdana"/>
              </a:rPr>
              <a:t>all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together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6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3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FFFFFF"/>
                </a:solidFill>
                <a:latin typeface="Verdana"/>
                <a:cs typeface="Verdana"/>
              </a:rPr>
              <a:t>one</a:t>
            </a:r>
            <a:r>
              <a:rPr sz="13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Verdana"/>
                <a:cs typeface="Verdana"/>
              </a:rPr>
              <a:t>statement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633" y="579730"/>
            <a:ext cx="4052147" cy="1158651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210"/>
              </a:lnSpc>
              <a:spcBef>
                <a:spcPts val="635"/>
              </a:spcBef>
            </a:pPr>
            <a:r>
              <a:rPr spc="-25" dirty="0"/>
              <a:t>The </a:t>
            </a:r>
            <a:r>
              <a:rPr spc="-10" dirty="0"/>
              <a:t>Competition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5303" y="0"/>
            <a:ext cx="4568825" cy="5143500"/>
            <a:chOff x="4575302" y="0"/>
            <a:chExt cx="4568825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5302" y="0"/>
              <a:ext cx="4568698" cy="51434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28407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6724" y="1985899"/>
            <a:ext cx="3243580" cy="2346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864" defTabSz="914378">
              <a:spcBef>
                <a:spcPts val="100"/>
              </a:spcBef>
            </a:pP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does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competition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represent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themselves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market?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What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brand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characteristics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our 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competitors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have?</a:t>
            </a:r>
            <a:endParaRPr sz="1500">
              <a:latin typeface="Verdana"/>
              <a:cs typeface="Verdana"/>
            </a:endParaRPr>
          </a:p>
          <a:p>
            <a:pPr marL="12700" marR="181606" defTabSz="914378">
              <a:spcBef>
                <a:spcPts val="994"/>
              </a:spcBef>
            </a:pPr>
            <a:r>
              <a:rPr sz="120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Difference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mapping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helps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understand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where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play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market.</a:t>
            </a:r>
            <a:endParaRPr sz="1500">
              <a:latin typeface="Verdana"/>
              <a:cs typeface="Verdana"/>
            </a:endParaRPr>
          </a:p>
          <a:p>
            <a:pPr marL="12700" marR="5080" defTabSz="914378">
              <a:spcBef>
                <a:spcPts val="1000"/>
              </a:spcBef>
            </a:pPr>
            <a:r>
              <a:rPr sz="1200" spc="-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Bernadette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Jiwa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excellent template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83546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544" y="0"/>
                  </a:moveTo>
                  <a:lnTo>
                    <a:pt x="64071" y="0"/>
                  </a:lnTo>
                  <a:lnTo>
                    <a:pt x="55181" y="120903"/>
                  </a:lnTo>
                  <a:lnTo>
                    <a:pt x="49541" y="209349"/>
                  </a:lnTo>
                  <a:lnTo>
                    <a:pt x="41448" y="352614"/>
                  </a:lnTo>
                  <a:lnTo>
                    <a:pt x="33861" y="506823"/>
                  </a:lnTo>
                  <a:lnTo>
                    <a:pt x="26851" y="669986"/>
                  </a:lnTo>
                  <a:lnTo>
                    <a:pt x="20491" y="840108"/>
                  </a:lnTo>
                  <a:lnTo>
                    <a:pt x="14852" y="1015196"/>
                  </a:lnTo>
                  <a:lnTo>
                    <a:pt x="10007" y="1193259"/>
                  </a:lnTo>
                  <a:lnTo>
                    <a:pt x="6027" y="1372303"/>
                  </a:lnTo>
                  <a:lnTo>
                    <a:pt x="2984" y="1550336"/>
                  </a:lnTo>
                  <a:lnTo>
                    <a:pt x="951" y="1725365"/>
                  </a:lnTo>
                  <a:lnTo>
                    <a:pt x="0" y="1895396"/>
                  </a:lnTo>
                  <a:lnTo>
                    <a:pt x="1" y="2004991"/>
                  </a:lnTo>
                  <a:lnTo>
                    <a:pt x="537" y="2110888"/>
                  </a:lnTo>
                  <a:lnTo>
                    <a:pt x="1628" y="2212498"/>
                  </a:lnTo>
                  <a:lnTo>
                    <a:pt x="3296" y="2309230"/>
                  </a:lnTo>
                  <a:lnTo>
                    <a:pt x="5562" y="2400493"/>
                  </a:lnTo>
                  <a:lnTo>
                    <a:pt x="8447" y="2485698"/>
                  </a:lnTo>
                  <a:lnTo>
                    <a:pt x="11972" y="2564254"/>
                  </a:lnTo>
                  <a:lnTo>
                    <a:pt x="16160" y="2635570"/>
                  </a:lnTo>
                  <a:lnTo>
                    <a:pt x="21031" y="2699056"/>
                  </a:lnTo>
                  <a:lnTo>
                    <a:pt x="26606" y="2754122"/>
                  </a:lnTo>
                  <a:lnTo>
                    <a:pt x="78422" y="2782189"/>
                  </a:lnTo>
                  <a:lnTo>
                    <a:pt x="83375" y="2632837"/>
                  </a:lnTo>
                  <a:lnTo>
                    <a:pt x="94043" y="2399030"/>
                  </a:lnTo>
                  <a:lnTo>
                    <a:pt x="108775" y="2155825"/>
                  </a:lnTo>
                  <a:lnTo>
                    <a:pt x="114363" y="2072258"/>
                  </a:lnTo>
                  <a:lnTo>
                    <a:pt x="121221" y="1987931"/>
                  </a:lnTo>
                  <a:lnTo>
                    <a:pt x="127698" y="1902460"/>
                  </a:lnTo>
                  <a:lnTo>
                    <a:pt x="135064" y="1816227"/>
                  </a:lnTo>
                  <a:lnTo>
                    <a:pt x="151447" y="1641983"/>
                  </a:lnTo>
                  <a:lnTo>
                    <a:pt x="170243" y="1464183"/>
                  </a:lnTo>
                  <a:lnTo>
                    <a:pt x="180149" y="1375283"/>
                  </a:lnTo>
                  <a:lnTo>
                    <a:pt x="191198" y="1285494"/>
                  </a:lnTo>
                  <a:lnTo>
                    <a:pt x="214693" y="1103629"/>
                  </a:lnTo>
                  <a:lnTo>
                    <a:pt x="227647" y="1012698"/>
                  </a:lnTo>
                  <a:lnTo>
                    <a:pt x="255714" y="829563"/>
                  </a:lnTo>
                  <a:lnTo>
                    <a:pt x="270827" y="737235"/>
                  </a:lnTo>
                  <a:lnTo>
                    <a:pt x="286702" y="644016"/>
                  </a:lnTo>
                  <a:lnTo>
                    <a:pt x="302831" y="552703"/>
                  </a:lnTo>
                  <a:lnTo>
                    <a:pt x="320738" y="460248"/>
                  </a:lnTo>
                  <a:lnTo>
                    <a:pt x="357568" y="275463"/>
                  </a:lnTo>
                  <a:lnTo>
                    <a:pt x="377888" y="183514"/>
                  </a:lnTo>
                  <a:lnTo>
                    <a:pt x="398462" y="91694"/>
                  </a:lnTo>
                  <a:lnTo>
                    <a:pt x="41954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743325" cy="5143500"/>
            </a:xfrm>
            <a:custGeom>
              <a:avLst/>
              <a:gdLst/>
              <a:ahLst/>
              <a:cxnLst/>
              <a:rect l="l" t="t" r="r" b="b"/>
              <a:pathLst>
                <a:path w="3743325" h="5143500">
                  <a:moveTo>
                    <a:pt x="3742309" y="0"/>
                  </a:moveTo>
                  <a:lnTo>
                    <a:pt x="2734691" y="0"/>
                  </a:lnTo>
                  <a:lnTo>
                    <a:pt x="0" y="0"/>
                  </a:lnTo>
                  <a:lnTo>
                    <a:pt x="0" y="5143500"/>
                  </a:lnTo>
                  <a:lnTo>
                    <a:pt x="3743198" y="5143499"/>
                  </a:lnTo>
                  <a:lnTo>
                    <a:pt x="3725799" y="5024169"/>
                  </a:lnTo>
                  <a:lnTo>
                    <a:pt x="3716654" y="4959362"/>
                  </a:lnTo>
                  <a:lnTo>
                    <a:pt x="3695700" y="4790655"/>
                  </a:lnTo>
                  <a:lnTo>
                    <a:pt x="3683508" y="4689322"/>
                  </a:lnTo>
                  <a:lnTo>
                    <a:pt x="3670808" y="4575136"/>
                  </a:lnTo>
                  <a:lnTo>
                    <a:pt x="3657346" y="4450664"/>
                  </a:lnTo>
                  <a:lnTo>
                    <a:pt x="3643884" y="4315396"/>
                  </a:lnTo>
                  <a:lnTo>
                    <a:pt x="3630041" y="4171378"/>
                  </a:lnTo>
                  <a:lnTo>
                    <a:pt x="3617341" y="4016044"/>
                  </a:lnTo>
                  <a:lnTo>
                    <a:pt x="3605149" y="3853561"/>
                  </a:lnTo>
                  <a:lnTo>
                    <a:pt x="3594100" y="3681729"/>
                  </a:lnTo>
                  <a:lnTo>
                    <a:pt x="3583432" y="3502660"/>
                  </a:lnTo>
                  <a:lnTo>
                    <a:pt x="3573526" y="3315970"/>
                  </a:lnTo>
                  <a:lnTo>
                    <a:pt x="3569970" y="3220339"/>
                  </a:lnTo>
                  <a:lnTo>
                    <a:pt x="3566033" y="3122676"/>
                  </a:lnTo>
                  <a:lnTo>
                    <a:pt x="3562350" y="3023362"/>
                  </a:lnTo>
                  <a:lnTo>
                    <a:pt x="3555619" y="2718816"/>
                  </a:lnTo>
                  <a:lnTo>
                    <a:pt x="3554095" y="2613914"/>
                  </a:lnTo>
                  <a:lnTo>
                    <a:pt x="3554095" y="2507996"/>
                  </a:lnTo>
                  <a:lnTo>
                    <a:pt x="3553333" y="2400935"/>
                  </a:lnTo>
                  <a:lnTo>
                    <a:pt x="3554095" y="2292985"/>
                  </a:lnTo>
                  <a:lnTo>
                    <a:pt x="3557016" y="2073910"/>
                  </a:lnTo>
                  <a:lnTo>
                    <a:pt x="3563112" y="1850644"/>
                  </a:lnTo>
                  <a:lnTo>
                    <a:pt x="3566795" y="1738502"/>
                  </a:lnTo>
                  <a:lnTo>
                    <a:pt x="3572002" y="1625346"/>
                  </a:lnTo>
                  <a:lnTo>
                    <a:pt x="3578225" y="1511173"/>
                  </a:lnTo>
                  <a:lnTo>
                    <a:pt x="3584066" y="1396491"/>
                  </a:lnTo>
                  <a:lnTo>
                    <a:pt x="3591687" y="1281811"/>
                  </a:lnTo>
                  <a:lnTo>
                    <a:pt x="3600704" y="1165478"/>
                  </a:lnTo>
                  <a:lnTo>
                    <a:pt x="3609848" y="1050798"/>
                  </a:lnTo>
                  <a:lnTo>
                    <a:pt x="3620262" y="934085"/>
                  </a:lnTo>
                  <a:lnTo>
                    <a:pt x="3631691" y="816737"/>
                  </a:lnTo>
                  <a:lnTo>
                    <a:pt x="3643884" y="701039"/>
                  </a:lnTo>
                  <a:lnTo>
                    <a:pt x="3657980" y="583819"/>
                  </a:lnTo>
                  <a:lnTo>
                    <a:pt x="3688079" y="349758"/>
                  </a:lnTo>
                  <a:lnTo>
                    <a:pt x="3705605" y="233045"/>
                  </a:lnTo>
                  <a:lnTo>
                    <a:pt x="3723513" y="116712"/>
                  </a:lnTo>
                  <a:lnTo>
                    <a:pt x="374230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7543" y="1257427"/>
            <a:ext cx="23475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73" marR="5080" indent="-285108">
              <a:spcBef>
                <a:spcPts val="100"/>
              </a:spcBef>
            </a:pPr>
            <a:r>
              <a:rPr sz="3600" spc="-25" dirty="0">
                <a:solidFill>
                  <a:srgbClr val="1E5154"/>
                </a:solidFill>
              </a:rPr>
              <a:t>Difference </a:t>
            </a:r>
            <a:r>
              <a:rPr sz="3600" spc="95" dirty="0">
                <a:solidFill>
                  <a:srgbClr val="1E5154"/>
                </a:solidFill>
              </a:rPr>
              <a:t>Mapping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3982340" y="1135855"/>
            <a:ext cx="4511675" cy="288027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defTabSz="914378">
              <a:spcBef>
                <a:spcPts val="1100"/>
              </a:spcBef>
            </a:pPr>
            <a:r>
              <a:rPr sz="1450" spc="-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b="1" spc="-55" dirty="0">
                <a:solidFill>
                  <a:srgbClr val="FFFFFF"/>
                </a:solidFill>
                <a:latin typeface="Tahoma"/>
                <a:cs typeface="Tahoma"/>
              </a:rPr>
              <a:t>Purpose: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90" dirty="0">
                <a:solidFill>
                  <a:srgbClr val="FFFFFF"/>
                </a:solidFill>
                <a:latin typeface="Verdana"/>
                <a:cs typeface="Verdana"/>
              </a:rPr>
              <a:t>Why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9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exist?</a:t>
            </a:r>
            <a:endParaRPr>
              <a:latin typeface="Verdana"/>
              <a:cs typeface="Verdana"/>
            </a:endParaRPr>
          </a:p>
          <a:p>
            <a:pPr marL="12700" defTabSz="914378">
              <a:spcBef>
                <a:spcPts val="1000"/>
              </a:spcBef>
            </a:pPr>
            <a:r>
              <a:rPr sz="14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People:</a:t>
            </a:r>
            <a:r>
              <a:rPr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9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4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for?</a:t>
            </a:r>
            <a:endParaRPr>
              <a:latin typeface="Verdana"/>
              <a:cs typeface="Verdana"/>
            </a:endParaRPr>
          </a:p>
          <a:p>
            <a:pPr marL="12700" defTabSz="914378">
              <a:lnSpc>
                <a:spcPts val="2155"/>
              </a:lnSpc>
              <a:spcBef>
                <a:spcPts val="1010"/>
              </a:spcBef>
            </a:pPr>
            <a:r>
              <a:rPr sz="1450" spc="-5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b="1" spc="-55" dirty="0">
                <a:solidFill>
                  <a:srgbClr val="FFFFFF"/>
                </a:solidFill>
                <a:latin typeface="Tahoma"/>
                <a:cs typeface="Tahoma"/>
              </a:rPr>
              <a:t>Personal:</a:t>
            </a:r>
            <a:r>
              <a:rPr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10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r>
              <a:rPr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live</a:t>
            </a:r>
            <a:endParaRPr>
              <a:latin typeface="Verdana"/>
              <a:cs typeface="Verdana"/>
            </a:endParaRPr>
          </a:p>
          <a:p>
            <a:pPr marL="12700" defTabSz="914378">
              <a:lnSpc>
                <a:spcPts val="2155"/>
              </a:lnSpc>
            </a:pPr>
            <a:r>
              <a:rPr spc="-30" dirty="0">
                <a:solidFill>
                  <a:srgbClr val="FFFFFF"/>
                </a:solidFill>
                <a:latin typeface="Verdana"/>
                <a:cs typeface="Verdana"/>
              </a:rPr>
              <a:t>better</a:t>
            </a:r>
            <a:r>
              <a:rPr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lives</a:t>
            </a:r>
            <a:endParaRPr>
              <a:latin typeface="Verdana"/>
              <a:cs typeface="Verdana"/>
            </a:endParaRPr>
          </a:p>
          <a:p>
            <a:pPr marL="12700" marR="470522" defTabSz="914378">
              <a:spcBef>
                <a:spcPts val="1010"/>
              </a:spcBef>
            </a:pPr>
            <a:r>
              <a:rPr sz="1450" spc="-3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b="1" spc="-35" dirty="0">
                <a:solidFill>
                  <a:srgbClr val="FFFFFF"/>
                </a:solidFill>
                <a:latin typeface="Tahoma"/>
                <a:cs typeface="Tahoma"/>
              </a:rPr>
              <a:t>Perception:</a:t>
            </a:r>
            <a:r>
              <a:rPr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9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60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believe?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9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45" dirty="0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believe?</a:t>
            </a:r>
            <a:endParaRPr>
              <a:latin typeface="Verdana"/>
              <a:cs typeface="Verdana"/>
            </a:endParaRPr>
          </a:p>
          <a:p>
            <a:pPr marL="12700" defTabSz="914378">
              <a:spcBef>
                <a:spcPts val="994"/>
              </a:spcBef>
            </a:pPr>
            <a:r>
              <a:rPr sz="1450" spc="-5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b="1" spc="-50" dirty="0">
                <a:solidFill>
                  <a:srgbClr val="FFFFFF"/>
                </a:solidFill>
                <a:latin typeface="Tahoma"/>
                <a:cs typeface="Tahoma"/>
              </a:rPr>
              <a:t>Product:</a:t>
            </a:r>
            <a:r>
              <a:rPr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What </a:t>
            </a:r>
            <a:r>
              <a:rPr spc="9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people</a:t>
            </a:r>
            <a:r>
              <a:rPr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70" dirty="0">
                <a:solidFill>
                  <a:srgbClr val="FFFFFF"/>
                </a:solidFill>
                <a:latin typeface="Verdana"/>
                <a:cs typeface="Verdana"/>
              </a:rPr>
              <a:t>really</a:t>
            </a:r>
            <a:r>
              <a:rPr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endParaRPr>
              <a:latin typeface="Verdana"/>
              <a:cs typeface="Verdana"/>
            </a:endParaRPr>
          </a:p>
          <a:p>
            <a:pPr marL="12700" defTabSz="914378"/>
            <a:r>
              <a:rPr spc="-7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50" dirty="0">
                <a:solidFill>
                  <a:srgbClr val="FFFFFF"/>
                </a:solidFill>
                <a:latin typeface="Verdana"/>
                <a:cs typeface="Verdana"/>
              </a:rPr>
              <a:t>need?</a:t>
            </a:r>
            <a:r>
              <a:rPr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9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create</a:t>
            </a:r>
            <a:r>
              <a:rPr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4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FFFFFF"/>
                </a:solidFill>
                <a:latin typeface="Verdana"/>
                <a:cs typeface="Verdana"/>
              </a:rPr>
              <a:t>value?</a:t>
            </a:r>
            <a:endParaRPr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5633" y="579730"/>
            <a:ext cx="4052147" cy="1158651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1430" marR="5080">
              <a:lnSpc>
                <a:spcPts val="4210"/>
              </a:lnSpc>
              <a:spcBef>
                <a:spcPts val="635"/>
              </a:spcBef>
            </a:pPr>
            <a:r>
              <a:rPr spc="-10" dirty="0"/>
              <a:t>Localized </a:t>
            </a:r>
            <a:r>
              <a:rPr spc="-55" dirty="0"/>
              <a:t>Marketing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5714" y="1967611"/>
            <a:ext cx="4279900" cy="2569933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29557" marR="5080" indent="-317492" defTabSz="914378">
              <a:lnSpc>
                <a:spcPts val="1300"/>
              </a:lnSpc>
              <a:spcBef>
                <a:spcPts val="259"/>
              </a:spcBef>
              <a:tabLst>
                <a:tab pos="329557" algn="l"/>
              </a:tabLst>
            </a:pPr>
            <a:r>
              <a:rPr sz="950" spc="4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Localized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about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connecting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audience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using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language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visuals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2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resonate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them.</a:t>
            </a:r>
            <a:endParaRPr sz="1200">
              <a:latin typeface="Verdana"/>
              <a:cs typeface="Verdana"/>
            </a:endParaRPr>
          </a:p>
          <a:p>
            <a:pPr marL="329557" marR="478778" indent="-317492" defTabSz="914378">
              <a:lnSpc>
                <a:spcPts val="1300"/>
              </a:lnSpc>
              <a:spcBef>
                <a:spcPts val="985"/>
              </a:spcBef>
              <a:tabLst>
                <a:tab pos="329557" algn="l"/>
              </a:tabLst>
            </a:pPr>
            <a:r>
              <a:rPr sz="950" spc="4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200" spc="-14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2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3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also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critical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understand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market 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prefers</a:t>
            </a:r>
            <a:r>
              <a:rPr sz="12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interact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brands</a:t>
            </a:r>
            <a:endParaRPr sz="1200">
              <a:latin typeface="Verdana"/>
              <a:cs typeface="Verdana"/>
            </a:endParaRPr>
          </a:p>
          <a:p>
            <a:pPr defTabSz="914378">
              <a:spcBef>
                <a:spcPts val="835"/>
              </a:spcBef>
            </a:pPr>
            <a:endParaRPr sz="1200">
              <a:latin typeface="Verdana"/>
              <a:cs typeface="Verdana"/>
            </a:endParaRPr>
          </a:p>
          <a:p>
            <a:pPr marL="329557" marR="290823" indent="-317492" defTabSz="914378">
              <a:lnSpc>
                <a:spcPts val="1300"/>
              </a:lnSpc>
              <a:tabLst>
                <a:tab pos="329557" algn="l"/>
              </a:tabLst>
            </a:pPr>
            <a:r>
              <a:rPr sz="950" spc="4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Images</a:t>
            </a:r>
            <a:r>
              <a:rPr sz="12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landmarks,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references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local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cuisine,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leveraging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slang,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even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throwing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name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region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2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creative.</a:t>
            </a:r>
            <a:endParaRPr sz="1200">
              <a:latin typeface="Verdana"/>
              <a:cs typeface="Verdana"/>
            </a:endParaRPr>
          </a:p>
          <a:p>
            <a:pPr defTabSz="914378">
              <a:spcBef>
                <a:spcPts val="825"/>
              </a:spcBef>
            </a:pPr>
            <a:endParaRPr sz="1200">
              <a:latin typeface="Verdana"/>
              <a:cs typeface="Verdana"/>
            </a:endParaRPr>
          </a:p>
          <a:p>
            <a:pPr marL="329557" marR="73658" indent="-317492" defTabSz="914378">
              <a:lnSpc>
                <a:spcPts val="1300"/>
              </a:lnSpc>
              <a:tabLst>
                <a:tab pos="329557" algn="l"/>
              </a:tabLst>
            </a:pPr>
            <a:r>
              <a:rPr sz="950" spc="4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companies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Verdana"/>
                <a:cs typeface="Verdana"/>
              </a:rPr>
              <a:t>dozens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iterations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same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campaign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creative,</a:t>
            </a:r>
            <a:r>
              <a:rPr sz="1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adjusting</a:t>
            </a:r>
            <a:r>
              <a:rPr sz="12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only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references.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61990" y="0"/>
            <a:ext cx="3882390" cy="5143500"/>
            <a:chOff x="5261990" y="0"/>
            <a:chExt cx="3882390" cy="5143500"/>
          </a:xfrm>
        </p:grpSpPr>
        <p:sp>
          <p:nvSpPr>
            <p:cNvPr id="8" name="object 8"/>
            <p:cNvSpPr/>
            <p:nvPr/>
          </p:nvSpPr>
          <p:spPr>
            <a:xfrm>
              <a:off x="5261990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355473" y="0"/>
                  </a:moveTo>
                  <a:lnTo>
                    <a:pt x="0" y="0"/>
                  </a:lnTo>
                  <a:lnTo>
                    <a:pt x="21082" y="91694"/>
                  </a:lnTo>
                  <a:lnTo>
                    <a:pt x="41656" y="183514"/>
                  </a:lnTo>
                  <a:lnTo>
                    <a:pt x="61849" y="275463"/>
                  </a:lnTo>
                  <a:lnTo>
                    <a:pt x="98806" y="460248"/>
                  </a:lnTo>
                  <a:lnTo>
                    <a:pt x="116712" y="552703"/>
                  </a:lnTo>
                  <a:lnTo>
                    <a:pt x="132842" y="644016"/>
                  </a:lnTo>
                  <a:lnTo>
                    <a:pt x="148717" y="737235"/>
                  </a:lnTo>
                  <a:lnTo>
                    <a:pt x="163830" y="829563"/>
                  </a:lnTo>
                  <a:lnTo>
                    <a:pt x="191897" y="1012698"/>
                  </a:lnTo>
                  <a:lnTo>
                    <a:pt x="204724" y="1103629"/>
                  </a:lnTo>
                  <a:lnTo>
                    <a:pt x="228346" y="1285494"/>
                  </a:lnTo>
                  <a:lnTo>
                    <a:pt x="239268" y="1375283"/>
                  </a:lnTo>
                  <a:lnTo>
                    <a:pt x="249300" y="1464183"/>
                  </a:lnTo>
                  <a:lnTo>
                    <a:pt x="268097" y="1641983"/>
                  </a:lnTo>
                  <a:lnTo>
                    <a:pt x="284353" y="1816227"/>
                  </a:lnTo>
                  <a:lnTo>
                    <a:pt x="291846" y="1902460"/>
                  </a:lnTo>
                  <a:lnTo>
                    <a:pt x="298323" y="1987931"/>
                  </a:lnTo>
                  <a:lnTo>
                    <a:pt x="305181" y="2072258"/>
                  </a:lnTo>
                  <a:lnTo>
                    <a:pt x="310769" y="2155825"/>
                  </a:lnTo>
                  <a:lnTo>
                    <a:pt x="325500" y="2399030"/>
                  </a:lnTo>
                  <a:lnTo>
                    <a:pt x="336169" y="2632837"/>
                  </a:lnTo>
                  <a:lnTo>
                    <a:pt x="340995" y="2782189"/>
                  </a:lnTo>
                  <a:lnTo>
                    <a:pt x="392938" y="2754122"/>
                  </a:lnTo>
                  <a:lnTo>
                    <a:pt x="398513" y="2699056"/>
                  </a:lnTo>
                  <a:lnTo>
                    <a:pt x="403384" y="2635570"/>
                  </a:lnTo>
                  <a:lnTo>
                    <a:pt x="407571" y="2564254"/>
                  </a:lnTo>
                  <a:lnTo>
                    <a:pt x="411097" y="2485698"/>
                  </a:lnTo>
                  <a:lnTo>
                    <a:pt x="413982" y="2400493"/>
                  </a:lnTo>
                  <a:lnTo>
                    <a:pt x="416248" y="2309230"/>
                  </a:lnTo>
                  <a:lnTo>
                    <a:pt x="417915" y="2212498"/>
                  </a:lnTo>
                  <a:lnTo>
                    <a:pt x="419006" y="2110888"/>
                  </a:lnTo>
                  <a:lnTo>
                    <a:pt x="419542" y="2004991"/>
                  </a:lnTo>
                  <a:lnTo>
                    <a:pt x="419544" y="1895396"/>
                  </a:lnTo>
                  <a:lnTo>
                    <a:pt x="418593" y="1725365"/>
                  </a:lnTo>
                  <a:lnTo>
                    <a:pt x="416560" y="1550336"/>
                  </a:lnTo>
                  <a:lnTo>
                    <a:pt x="413517" y="1372303"/>
                  </a:lnTo>
                  <a:lnTo>
                    <a:pt x="409537" y="1193259"/>
                  </a:lnTo>
                  <a:lnTo>
                    <a:pt x="404692" y="1015196"/>
                  </a:lnTo>
                  <a:lnTo>
                    <a:pt x="399053" y="840108"/>
                  </a:lnTo>
                  <a:lnTo>
                    <a:pt x="392693" y="669986"/>
                  </a:lnTo>
                  <a:lnTo>
                    <a:pt x="385683" y="506823"/>
                  </a:lnTo>
                  <a:lnTo>
                    <a:pt x="378096" y="352614"/>
                  </a:lnTo>
                  <a:lnTo>
                    <a:pt x="370003" y="209349"/>
                  </a:lnTo>
                  <a:lnTo>
                    <a:pt x="364363" y="120903"/>
                  </a:lnTo>
                  <a:lnTo>
                    <a:pt x="35547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1883" y="0"/>
              <a:ext cx="3722116" cy="514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9607" y="50"/>
              <a:ext cx="1202537" cy="8560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02281"/>
              <a:ext cx="3027806" cy="31412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4394" y="4571999"/>
              <a:ext cx="745299" cy="5714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69286"/>
              <a:ext cx="1141806" cy="1774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33291" y="1119962"/>
            <a:ext cx="3496310" cy="245772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050"/>
              </a:lnSpc>
              <a:spcBef>
                <a:spcPts val="865"/>
              </a:spcBef>
            </a:pPr>
            <a:r>
              <a:rPr sz="5600" spc="-10" dirty="0"/>
              <a:t>Localized </a:t>
            </a:r>
            <a:r>
              <a:rPr sz="5600" spc="-75" dirty="0"/>
              <a:t>Marketing </a:t>
            </a:r>
            <a:r>
              <a:rPr sz="5600" spc="-70" dirty="0"/>
              <a:t>Examples</a:t>
            </a:r>
            <a:endParaRPr sz="5600"/>
          </a:p>
        </p:txBody>
      </p:sp>
      <p:grpSp>
        <p:nvGrpSpPr>
          <p:cNvPr id="10" name="object 10"/>
          <p:cNvGrpSpPr/>
          <p:nvPr/>
        </p:nvGrpSpPr>
        <p:grpSpPr>
          <a:xfrm>
            <a:off x="2803" y="0"/>
            <a:ext cx="8375015" cy="5143500"/>
            <a:chOff x="2802" y="0"/>
            <a:chExt cx="8375015" cy="5143500"/>
          </a:xfrm>
        </p:grpSpPr>
        <p:sp>
          <p:nvSpPr>
            <p:cNvPr id="11" name="object 11"/>
            <p:cNvSpPr/>
            <p:nvPr/>
          </p:nvSpPr>
          <p:spPr>
            <a:xfrm>
              <a:off x="3101839" y="0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489" y="0"/>
                  </a:moveTo>
                  <a:lnTo>
                    <a:pt x="64016" y="0"/>
                  </a:lnTo>
                  <a:lnTo>
                    <a:pt x="55126" y="120903"/>
                  </a:lnTo>
                  <a:lnTo>
                    <a:pt x="49486" y="209349"/>
                  </a:lnTo>
                  <a:lnTo>
                    <a:pt x="41396" y="352614"/>
                  </a:lnTo>
                  <a:lnTo>
                    <a:pt x="33813" y="506823"/>
                  </a:lnTo>
                  <a:lnTo>
                    <a:pt x="26809" y="669986"/>
                  </a:lnTo>
                  <a:lnTo>
                    <a:pt x="20455" y="840108"/>
                  </a:lnTo>
                  <a:lnTo>
                    <a:pt x="14824" y="1015196"/>
                  </a:lnTo>
                  <a:lnTo>
                    <a:pt x="9986" y="1193259"/>
                  </a:lnTo>
                  <a:lnTo>
                    <a:pt x="6013" y="1372303"/>
                  </a:lnTo>
                  <a:lnTo>
                    <a:pt x="2976" y="1550336"/>
                  </a:lnTo>
                  <a:lnTo>
                    <a:pt x="948" y="1725365"/>
                  </a:lnTo>
                  <a:lnTo>
                    <a:pt x="0" y="1895396"/>
                  </a:lnTo>
                  <a:lnTo>
                    <a:pt x="2" y="2004991"/>
                  </a:lnTo>
                  <a:lnTo>
                    <a:pt x="538" y="2110888"/>
                  </a:lnTo>
                  <a:lnTo>
                    <a:pt x="1628" y="2212498"/>
                  </a:lnTo>
                  <a:lnTo>
                    <a:pt x="3293" y="2309230"/>
                  </a:lnTo>
                  <a:lnTo>
                    <a:pt x="5554" y="2400493"/>
                  </a:lnTo>
                  <a:lnTo>
                    <a:pt x="8433" y="2485698"/>
                  </a:lnTo>
                  <a:lnTo>
                    <a:pt x="11951" y="2564254"/>
                  </a:lnTo>
                  <a:lnTo>
                    <a:pt x="16129" y="2635570"/>
                  </a:lnTo>
                  <a:lnTo>
                    <a:pt x="20989" y="2699056"/>
                  </a:lnTo>
                  <a:lnTo>
                    <a:pt x="26551" y="2754122"/>
                  </a:lnTo>
                  <a:lnTo>
                    <a:pt x="78494" y="2782189"/>
                  </a:lnTo>
                  <a:lnTo>
                    <a:pt x="83320" y="2632837"/>
                  </a:lnTo>
                  <a:lnTo>
                    <a:pt x="90305" y="2478278"/>
                  </a:lnTo>
                  <a:lnTo>
                    <a:pt x="94115" y="2399030"/>
                  </a:lnTo>
                  <a:lnTo>
                    <a:pt x="108847" y="2155825"/>
                  </a:lnTo>
                  <a:lnTo>
                    <a:pt x="114435" y="2072258"/>
                  </a:lnTo>
                  <a:lnTo>
                    <a:pt x="121166" y="1987931"/>
                  </a:lnTo>
                  <a:lnTo>
                    <a:pt x="127643" y="1902460"/>
                  </a:lnTo>
                  <a:lnTo>
                    <a:pt x="135136" y="1816227"/>
                  </a:lnTo>
                  <a:lnTo>
                    <a:pt x="151392" y="1641983"/>
                  </a:lnTo>
                  <a:lnTo>
                    <a:pt x="170188" y="1464183"/>
                  </a:lnTo>
                  <a:lnTo>
                    <a:pt x="180221" y="1375283"/>
                  </a:lnTo>
                  <a:lnTo>
                    <a:pt x="191270" y="1285494"/>
                  </a:lnTo>
                  <a:lnTo>
                    <a:pt x="214765" y="1103629"/>
                  </a:lnTo>
                  <a:lnTo>
                    <a:pt x="227719" y="1012698"/>
                  </a:lnTo>
                  <a:lnTo>
                    <a:pt x="255659" y="829563"/>
                  </a:lnTo>
                  <a:lnTo>
                    <a:pt x="270899" y="737235"/>
                  </a:lnTo>
                  <a:lnTo>
                    <a:pt x="286647" y="644016"/>
                  </a:lnTo>
                  <a:lnTo>
                    <a:pt x="302903" y="552703"/>
                  </a:lnTo>
                  <a:lnTo>
                    <a:pt x="320683" y="460248"/>
                  </a:lnTo>
                  <a:lnTo>
                    <a:pt x="357640" y="275463"/>
                  </a:lnTo>
                  <a:lnTo>
                    <a:pt x="377833" y="183514"/>
                  </a:lnTo>
                  <a:lnTo>
                    <a:pt x="398407" y="91694"/>
                  </a:lnTo>
                  <a:lnTo>
                    <a:pt x="41948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03" y="0"/>
              <a:ext cx="3360537" cy="1714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4" y="1711705"/>
              <a:ext cx="3197976" cy="1714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02" y="3426205"/>
              <a:ext cx="3361427" cy="1717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2002282"/>
            <a:ext cx="3028315" cy="3141345"/>
            <a:chOff x="0" y="2002281"/>
            <a:chExt cx="3028315" cy="3141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02281"/>
              <a:ext cx="3027806" cy="31412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69287"/>
              <a:ext cx="1141806" cy="1774063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56808" y="1257300"/>
            <a:ext cx="2114549" cy="21145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2002282"/>
            <a:ext cx="3027806" cy="31412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9608" y="50"/>
            <a:ext cx="1202537" cy="8560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69287"/>
            <a:ext cx="1141806" cy="17740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54394" y="4572000"/>
            <a:ext cx="745299" cy="5714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39992" y="1095121"/>
              <a:ext cx="2604135" cy="619760"/>
            </a:xfrm>
            <a:custGeom>
              <a:avLst/>
              <a:gdLst/>
              <a:ahLst/>
              <a:cxnLst/>
              <a:rect l="l" t="t" r="r" b="b"/>
              <a:pathLst>
                <a:path w="2604134" h="619760">
                  <a:moveTo>
                    <a:pt x="2602737" y="0"/>
                  </a:moveTo>
                  <a:lnTo>
                    <a:pt x="2517648" y="28701"/>
                  </a:lnTo>
                  <a:lnTo>
                    <a:pt x="2432684" y="56768"/>
                  </a:lnTo>
                  <a:lnTo>
                    <a:pt x="2347467" y="84581"/>
                  </a:lnTo>
                  <a:lnTo>
                    <a:pt x="2176017" y="136525"/>
                  </a:lnTo>
                  <a:lnTo>
                    <a:pt x="2090165" y="161925"/>
                  </a:lnTo>
                  <a:lnTo>
                    <a:pt x="2005202" y="185674"/>
                  </a:lnTo>
                  <a:lnTo>
                    <a:pt x="1918461" y="209041"/>
                  </a:lnTo>
                  <a:lnTo>
                    <a:pt x="1832482" y="231775"/>
                  </a:lnTo>
                  <a:lnTo>
                    <a:pt x="1661667" y="274827"/>
                  </a:lnTo>
                  <a:lnTo>
                    <a:pt x="1576831" y="295148"/>
                  </a:lnTo>
                  <a:lnTo>
                    <a:pt x="1406778" y="333501"/>
                  </a:lnTo>
                  <a:lnTo>
                    <a:pt x="1322704" y="351916"/>
                  </a:lnTo>
                  <a:lnTo>
                    <a:pt x="1239519" y="369188"/>
                  </a:lnTo>
                  <a:lnTo>
                    <a:pt x="1073023" y="402463"/>
                  </a:lnTo>
                  <a:lnTo>
                    <a:pt x="909447" y="433069"/>
                  </a:lnTo>
                  <a:lnTo>
                    <a:pt x="828548" y="447548"/>
                  </a:lnTo>
                  <a:lnTo>
                    <a:pt x="748156" y="461009"/>
                  </a:lnTo>
                  <a:lnTo>
                    <a:pt x="669035" y="474725"/>
                  </a:lnTo>
                  <a:lnTo>
                    <a:pt x="590423" y="487299"/>
                  </a:lnTo>
                  <a:lnTo>
                    <a:pt x="361314" y="521842"/>
                  </a:lnTo>
                  <a:lnTo>
                    <a:pt x="286638" y="532129"/>
                  </a:lnTo>
                  <a:lnTo>
                    <a:pt x="140969" y="551814"/>
                  </a:lnTo>
                  <a:lnTo>
                    <a:pt x="0" y="568832"/>
                  </a:lnTo>
                  <a:lnTo>
                    <a:pt x="31496" y="618363"/>
                  </a:lnTo>
                  <a:lnTo>
                    <a:pt x="58433" y="619099"/>
                  </a:lnTo>
                  <a:lnTo>
                    <a:pt x="87671" y="619434"/>
                  </a:lnTo>
                  <a:lnTo>
                    <a:pt x="119126" y="619378"/>
                  </a:lnTo>
                  <a:lnTo>
                    <a:pt x="188352" y="618134"/>
                  </a:lnTo>
                  <a:lnTo>
                    <a:pt x="265446" y="615450"/>
                  </a:lnTo>
                  <a:lnTo>
                    <a:pt x="306735" y="613595"/>
                  </a:lnTo>
                  <a:lnTo>
                    <a:pt x="394383" y="608907"/>
                  </a:lnTo>
                  <a:lnTo>
                    <a:pt x="488233" y="602988"/>
                  </a:lnTo>
                  <a:lnTo>
                    <a:pt x="587621" y="595921"/>
                  </a:lnTo>
                  <a:lnTo>
                    <a:pt x="691881" y="587788"/>
                  </a:lnTo>
                  <a:lnTo>
                    <a:pt x="800347" y="578673"/>
                  </a:lnTo>
                  <a:lnTo>
                    <a:pt x="912353" y="568660"/>
                  </a:lnTo>
                  <a:lnTo>
                    <a:pt x="1027233" y="557831"/>
                  </a:lnTo>
                  <a:lnTo>
                    <a:pt x="1203486" y="540239"/>
                  </a:lnTo>
                  <a:lnTo>
                    <a:pt x="1382460" y="521281"/>
                  </a:lnTo>
                  <a:lnTo>
                    <a:pt x="1561909" y="501237"/>
                  </a:lnTo>
                  <a:lnTo>
                    <a:pt x="1739585" y="480387"/>
                  </a:lnTo>
                  <a:lnTo>
                    <a:pt x="1913242" y="459013"/>
                  </a:lnTo>
                  <a:lnTo>
                    <a:pt x="2080632" y="437395"/>
                  </a:lnTo>
                  <a:lnTo>
                    <a:pt x="2239507" y="415814"/>
                  </a:lnTo>
                  <a:lnTo>
                    <a:pt x="2339584" y="401586"/>
                  </a:lnTo>
                  <a:lnTo>
                    <a:pt x="2434213" y="387583"/>
                  </a:lnTo>
                  <a:lnTo>
                    <a:pt x="2522728" y="373888"/>
                  </a:lnTo>
                  <a:lnTo>
                    <a:pt x="2604007" y="360425"/>
                  </a:lnTo>
                  <a:lnTo>
                    <a:pt x="2604007" y="9651"/>
                  </a:lnTo>
                  <a:lnTo>
                    <a:pt x="260273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5505" y="457963"/>
            <a:ext cx="645033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600" spc="-100" dirty="0"/>
              <a:t>e-</a:t>
            </a:r>
            <a:r>
              <a:rPr sz="2600" spc="60" dirty="0"/>
              <a:t>Comm</a:t>
            </a:r>
            <a:r>
              <a:rPr sz="2600" spc="-170" dirty="0"/>
              <a:t> </a:t>
            </a:r>
            <a:r>
              <a:rPr sz="2600" spc="-60" dirty="0"/>
              <a:t>considerations</a:t>
            </a:r>
            <a:r>
              <a:rPr sz="2600" spc="-150" dirty="0"/>
              <a:t> </a:t>
            </a:r>
            <a:r>
              <a:rPr sz="2600" spc="90" dirty="0"/>
              <a:t>and</a:t>
            </a:r>
            <a:r>
              <a:rPr sz="2600" spc="-150" dirty="0"/>
              <a:t> </a:t>
            </a:r>
            <a:r>
              <a:rPr sz="2600" spc="-10" dirty="0"/>
              <a:t>challenges</a:t>
            </a:r>
            <a:endParaRPr sz="2600"/>
          </a:p>
        </p:txBody>
      </p:sp>
      <p:grpSp>
        <p:nvGrpSpPr>
          <p:cNvPr id="15" name="object 15"/>
          <p:cNvGrpSpPr/>
          <p:nvPr/>
        </p:nvGrpSpPr>
        <p:grpSpPr>
          <a:xfrm>
            <a:off x="1" y="0"/>
            <a:ext cx="9144635" cy="5143500"/>
            <a:chOff x="0" y="0"/>
            <a:chExt cx="9144635" cy="514350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9164" y="0"/>
              <a:ext cx="588276" cy="9174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28406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321561"/>
              <a:ext cx="9144635" cy="3822065"/>
            </a:xfrm>
            <a:custGeom>
              <a:avLst/>
              <a:gdLst/>
              <a:ahLst/>
              <a:cxnLst/>
              <a:rect l="l" t="t" r="r" b="b"/>
              <a:pathLst>
                <a:path w="9144635" h="3822065">
                  <a:moveTo>
                    <a:pt x="0" y="0"/>
                  </a:moveTo>
                  <a:lnTo>
                    <a:pt x="0" y="3821937"/>
                  </a:lnTo>
                  <a:lnTo>
                    <a:pt x="9144253" y="3821937"/>
                  </a:lnTo>
                  <a:lnTo>
                    <a:pt x="9144253" y="2101850"/>
                  </a:lnTo>
                  <a:lnTo>
                    <a:pt x="9143999" y="2101850"/>
                  </a:lnTo>
                  <a:lnTo>
                    <a:pt x="9143999" y="1582165"/>
                  </a:lnTo>
                  <a:lnTo>
                    <a:pt x="9143745" y="1582165"/>
                  </a:lnTo>
                  <a:lnTo>
                    <a:pt x="9143745" y="1777"/>
                  </a:lnTo>
                  <a:lnTo>
                    <a:pt x="8936227" y="41021"/>
                  </a:lnTo>
                  <a:lnTo>
                    <a:pt x="8729598" y="78232"/>
                  </a:lnTo>
                  <a:lnTo>
                    <a:pt x="8521953" y="114808"/>
                  </a:lnTo>
                  <a:lnTo>
                    <a:pt x="8313546" y="146050"/>
                  </a:lnTo>
                  <a:lnTo>
                    <a:pt x="8105901" y="177546"/>
                  </a:lnTo>
                  <a:lnTo>
                    <a:pt x="7897494" y="207010"/>
                  </a:lnTo>
                  <a:lnTo>
                    <a:pt x="7691754" y="232283"/>
                  </a:lnTo>
                  <a:lnTo>
                    <a:pt x="7483220" y="256159"/>
                  </a:lnTo>
                  <a:lnTo>
                    <a:pt x="7275702" y="278002"/>
                  </a:lnTo>
                  <a:lnTo>
                    <a:pt x="6865111" y="315849"/>
                  </a:lnTo>
                  <a:lnTo>
                    <a:pt x="6661276" y="331597"/>
                  </a:lnTo>
                  <a:lnTo>
                    <a:pt x="6457314" y="343915"/>
                  </a:lnTo>
                  <a:lnTo>
                    <a:pt x="6254368" y="356742"/>
                  </a:lnTo>
                  <a:lnTo>
                    <a:pt x="6053200" y="367538"/>
                  </a:lnTo>
                  <a:lnTo>
                    <a:pt x="5853810" y="375158"/>
                  </a:lnTo>
                  <a:lnTo>
                    <a:pt x="5654547" y="381762"/>
                  </a:lnTo>
                  <a:lnTo>
                    <a:pt x="5457062" y="387985"/>
                  </a:lnTo>
                  <a:lnTo>
                    <a:pt x="5067426" y="394080"/>
                  </a:lnTo>
                  <a:lnTo>
                    <a:pt x="4875402" y="395604"/>
                  </a:lnTo>
                  <a:lnTo>
                    <a:pt x="4685283" y="394080"/>
                  </a:lnTo>
                  <a:lnTo>
                    <a:pt x="4496942" y="394080"/>
                  </a:lnTo>
                  <a:lnTo>
                    <a:pt x="4310379" y="390905"/>
                  </a:lnTo>
                  <a:lnTo>
                    <a:pt x="3946397" y="381762"/>
                  </a:lnTo>
                  <a:lnTo>
                    <a:pt x="3769105" y="376682"/>
                  </a:lnTo>
                  <a:lnTo>
                    <a:pt x="3592575" y="369062"/>
                  </a:lnTo>
                  <a:lnTo>
                    <a:pt x="3418839" y="360934"/>
                  </a:lnTo>
                  <a:lnTo>
                    <a:pt x="3248786" y="353567"/>
                  </a:lnTo>
                  <a:lnTo>
                    <a:pt x="2916808" y="332866"/>
                  </a:lnTo>
                  <a:lnTo>
                    <a:pt x="2598673" y="310768"/>
                  </a:lnTo>
                  <a:lnTo>
                    <a:pt x="2293238" y="287654"/>
                  </a:lnTo>
                  <a:lnTo>
                    <a:pt x="2004313" y="262254"/>
                  </a:lnTo>
                  <a:lnTo>
                    <a:pt x="1728215" y="235712"/>
                  </a:lnTo>
                  <a:lnTo>
                    <a:pt x="1472183" y="207010"/>
                  </a:lnTo>
                  <a:lnTo>
                    <a:pt x="1231670" y="178942"/>
                  </a:lnTo>
                  <a:lnTo>
                    <a:pt x="1010385" y="150749"/>
                  </a:lnTo>
                  <a:lnTo>
                    <a:pt x="807389" y="124205"/>
                  </a:lnTo>
                  <a:lnTo>
                    <a:pt x="627264" y="99060"/>
                  </a:lnTo>
                  <a:lnTo>
                    <a:pt x="327341" y="55117"/>
                  </a:lnTo>
                  <a:lnTo>
                    <a:pt x="212140" y="36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5514" y="2679040"/>
              <a:ext cx="374650" cy="375285"/>
            </a:xfrm>
            <a:custGeom>
              <a:avLst/>
              <a:gdLst/>
              <a:ahLst/>
              <a:cxnLst/>
              <a:rect l="l" t="t" r="r" b="b"/>
              <a:pathLst>
                <a:path w="374650" h="375285">
                  <a:moveTo>
                    <a:pt x="374483" y="0"/>
                  </a:moveTo>
                  <a:lnTo>
                    <a:pt x="0" y="0"/>
                  </a:lnTo>
                  <a:lnTo>
                    <a:pt x="165213" y="165304"/>
                  </a:lnTo>
                  <a:lnTo>
                    <a:pt x="165213" y="374689"/>
                  </a:lnTo>
                  <a:lnTo>
                    <a:pt x="209270" y="330608"/>
                  </a:lnTo>
                  <a:lnTo>
                    <a:pt x="209270" y="165304"/>
                  </a:lnTo>
                  <a:lnTo>
                    <a:pt x="374483" y="0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8144" y="3356865"/>
            <a:ext cx="1167130" cy="1549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1905" algn="ctr" defTabSz="914378">
              <a:lnSpc>
                <a:spcPct val="102200"/>
              </a:lnSpc>
              <a:spcBef>
                <a:spcPts val="75"/>
              </a:spcBef>
            </a:pPr>
            <a:r>
              <a:rPr sz="1100" spc="60" dirty="0">
                <a:latin typeface="Verdana"/>
                <a:cs typeface="Verdana"/>
              </a:rPr>
              <a:t>A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80" dirty="0">
                <a:latin typeface="Verdana"/>
                <a:cs typeface="Verdana"/>
              </a:rPr>
              <a:t>full-</a:t>
            </a:r>
            <a:r>
              <a:rPr sz="1100" spc="-20" dirty="0">
                <a:latin typeface="Verdana"/>
                <a:cs typeface="Verdana"/>
              </a:rPr>
              <a:t>view </a:t>
            </a:r>
            <a:r>
              <a:rPr sz="1100" spc="-10" dirty="0">
                <a:latin typeface="Verdana"/>
                <a:cs typeface="Verdana"/>
              </a:rPr>
              <a:t>marketing </a:t>
            </a:r>
            <a:r>
              <a:rPr sz="1100" spc="-45" dirty="0">
                <a:latin typeface="Verdana"/>
                <a:cs typeface="Verdana"/>
              </a:rPr>
              <a:t>strategy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120" dirty="0">
                <a:latin typeface="Verdana"/>
                <a:cs typeface="Verdana"/>
              </a:rPr>
              <a:t>is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25" dirty="0">
                <a:latin typeface="Verdana"/>
                <a:cs typeface="Verdana"/>
              </a:rPr>
              <a:t>a </a:t>
            </a:r>
            <a:r>
              <a:rPr sz="1100" spc="-105" dirty="0">
                <a:latin typeface="Verdana"/>
                <a:cs typeface="Verdana"/>
              </a:rPr>
              <a:t>must: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How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are </a:t>
            </a:r>
            <a:r>
              <a:rPr sz="1100" spc="-20" dirty="0">
                <a:latin typeface="Verdana"/>
                <a:cs typeface="Verdana"/>
              </a:rPr>
              <a:t>you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driving </a:t>
            </a:r>
            <a:r>
              <a:rPr sz="1100" spc="-45" dirty="0">
                <a:latin typeface="Verdana"/>
                <a:cs typeface="Verdana"/>
              </a:rPr>
              <a:t>customers </a:t>
            </a:r>
            <a:r>
              <a:rPr sz="1100" spc="-20" dirty="0">
                <a:latin typeface="Verdana"/>
                <a:cs typeface="Verdana"/>
              </a:rPr>
              <a:t>from </a:t>
            </a:r>
            <a:r>
              <a:rPr sz="1100" spc="-10" dirty="0">
                <a:latin typeface="Verdana"/>
                <a:cs typeface="Verdana"/>
              </a:rPr>
              <a:t>the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top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of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the </a:t>
            </a:r>
            <a:r>
              <a:rPr sz="1100" spc="-40" dirty="0">
                <a:latin typeface="Verdana"/>
                <a:cs typeface="Verdana"/>
              </a:rPr>
              <a:t>marketing</a:t>
            </a:r>
            <a:r>
              <a:rPr sz="1100" spc="-3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funnel </a:t>
            </a:r>
            <a:r>
              <a:rPr sz="1100" spc="-10" dirty="0">
                <a:latin typeface="Verdana"/>
                <a:cs typeface="Verdana"/>
              </a:rPr>
              <a:t>to</a:t>
            </a:r>
            <a:r>
              <a:rPr sz="1100" spc="-9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the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bottom?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225604" y="2645980"/>
            <a:ext cx="6047740" cy="452755"/>
            <a:chOff x="2225604" y="2645979"/>
            <a:chExt cx="6047740" cy="452755"/>
          </a:xfrm>
        </p:grpSpPr>
        <p:sp>
          <p:nvSpPr>
            <p:cNvPr id="22" name="object 22"/>
            <p:cNvSpPr/>
            <p:nvPr/>
          </p:nvSpPr>
          <p:spPr>
            <a:xfrm>
              <a:off x="2225598" y="2712110"/>
              <a:ext cx="1765300" cy="386715"/>
            </a:xfrm>
            <a:custGeom>
              <a:avLst/>
              <a:gdLst/>
              <a:ahLst/>
              <a:cxnLst/>
              <a:rect l="l" t="t" r="r" b="b"/>
              <a:pathLst>
                <a:path w="1765300" h="386714">
                  <a:moveTo>
                    <a:pt x="440563" y="22034"/>
                  </a:moveTo>
                  <a:lnTo>
                    <a:pt x="438835" y="13474"/>
                  </a:lnTo>
                  <a:lnTo>
                    <a:pt x="434098" y="6477"/>
                  </a:lnTo>
                  <a:lnTo>
                    <a:pt x="427088" y="1739"/>
                  </a:lnTo>
                  <a:lnTo>
                    <a:pt x="418541" y="0"/>
                  </a:lnTo>
                  <a:lnTo>
                    <a:pt x="407530" y="0"/>
                  </a:lnTo>
                  <a:lnTo>
                    <a:pt x="407530" y="33058"/>
                  </a:lnTo>
                  <a:lnTo>
                    <a:pt x="407530" y="220408"/>
                  </a:lnTo>
                  <a:lnTo>
                    <a:pt x="99123" y="220408"/>
                  </a:lnTo>
                  <a:lnTo>
                    <a:pt x="99123" y="33058"/>
                  </a:lnTo>
                  <a:lnTo>
                    <a:pt x="407530" y="33058"/>
                  </a:lnTo>
                  <a:lnTo>
                    <a:pt x="407530" y="0"/>
                  </a:lnTo>
                  <a:lnTo>
                    <a:pt x="88112" y="0"/>
                  </a:lnTo>
                  <a:lnTo>
                    <a:pt x="79565" y="1739"/>
                  </a:lnTo>
                  <a:lnTo>
                    <a:pt x="72555" y="6477"/>
                  </a:lnTo>
                  <a:lnTo>
                    <a:pt x="67818" y="13474"/>
                  </a:lnTo>
                  <a:lnTo>
                    <a:pt x="66078" y="22034"/>
                  </a:lnTo>
                  <a:lnTo>
                    <a:pt x="66078" y="253466"/>
                  </a:lnTo>
                  <a:lnTo>
                    <a:pt x="440563" y="253466"/>
                  </a:lnTo>
                  <a:lnTo>
                    <a:pt x="440563" y="220408"/>
                  </a:lnTo>
                  <a:lnTo>
                    <a:pt x="440563" y="33058"/>
                  </a:lnTo>
                  <a:lnTo>
                    <a:pt x="440563" y="22034"/>
                  </a:lnTo>
                  <a:close/>
                </a:path>
                <a:path w="1765300" h="386714">
                  <a:moveTo>
                    <a:pt x="506653" y="275501"/>
                  </a:moveTo>
                  <a:lnTo>
                    <a:pt x="286372" y="275501"/>
                  </a:lnTo>
                  <a:lnTo>
                    <a:pt x="286372" y="284314"/>
                  </a:lnTo>
                  <a:lnTo>
                    <a:pt x="284162" y="286524"/>
                  </a:lnTo>
                  <a:lnTo>
                    <a:pt x="222491" y="286524"/>
                  </a:lnTo>
                  <a:lnTo>
                    <a:pt x="220281" y="284314"/>
                  </a:lnTo>
                  <a:lnTo>
                    <a:pt x="220281" y="275501"/>
                  </a:lnTo>
                  <a:lnTo>
                    <a:pt x="0" y="275501"/>
                  </a:lnTo>
                  <a:lnTo>
                    <a:pt x="0" y="286524"/>
                  </a:lnTo>
                  <a:lnTo>
                    <a:pt x="1739" y="295084"/>
                  </a:lnTo>
                  <a:lnTo>
                    <a:pt x="6464" y="302094"/>
                  </a:lnTo>
                  <a:lnTo>
                    <a:pt x="13474" y="306832"/>
                  </a:lnTo>
                  <a:lnTo>
                    <a:pt x="22021" y="308559"/>
                  </a:lnTo>
                  <a:lnTo>
                    <a:pt x="484619" y="308571"/>
                  </a:lnTo>
                  <a:lnTo>
                    <a:pt x="493179" y="306832"/>
                  </a:lnTo>
                  <a:lnTo>
                    <a:pt x="500176" y="302094"/>
                  </a:lnTo>
                  <a:lnTo>
                    <a:pt x="504913" y="295084"/>
                  </a:lnTo>
                  <a:lnTo>
                    <a:pt x="506653" y="286524"/>
                  </a:lnTo>
                  <a:lnTo>
                    <a:pt x="506653" y="275501"/>
                  </a:lnTo>
                  <a:close/>
                </a:path>
                <a:path w="1765300" h="386714">
                  <a:moveTo>
                    <a:pt x="1647748" y="386092"/>
                  </a:moveTo>
                  <a:lnTo>
                    <a:pt x="1629460" y="348678"/>
                  </a:lnTo>
                  <a:lnTo>
                    <a:pt x="1531543" y="308127"/>
                  </a:lnTo>
                  <a:lnTo>
                    <a:pt x="1492173" y="321627"/>
                  </a:lnTo>
                  <a:lnTo>
                    <a:pt x="1647748" y="386092"/>
                  </a:lnTo>
                  <a:close/>
                </a:path>
                <a:path w="1765300" h="386714">
                  <a:moveTo>
                    <a:pt x="1678698" y="76860"/>
                  </a:moveTo>
                  <a:lnTo>
                    <a:pt x="1602371" y="45186"/>
                  </a:lnTo>
                  <a:lnTo>
                    <a:pt x="1492885" y="309727"/>
                  </a:lnTo>
                  <a:lnTo>
                    <a:pt x="1531937" y="296329"/>
                  </a:lnTo>
                  <a:lnTo>
                    <a:pt x="1579626" y="316115"/>
                  </a:lnTo>
                  <a:lnTo>
                    <a:pt x="1607045" y="249936"/>
                  </a:lnTo>
                  <a:lnTo>
                    <a:pt x="1574228" y="170700"/>
                  </a:lnTo>
                  <a:lnTo>
                    <a:pt x="1653032" y="138798"/>
                  </a:lnTo>
                  <a:lnTo>
                    <a:pt x="1678698" y="76860"/>
                  </a:lnTo>
                  <a:close/>
                </a:path>
                <a:path w="1765300" h="386714">
                  <a:moveTo>
                    <a:pt x="1765160" y="112674"/>
                  </a:moveTo>
                  <a:lnTo>
                    <a:pt x="1688884" y="81051"/>
                  </a:lnTo>
                  <a:lnTo>
                    <a:pt x="1663217" y="142989"/>
                  </a:lnTo>
                  <a:lnTo>
                    <a:pt x="1696377" y="221335"/>
                  </a:lnTo>
                  <a:lnTo>
                    <a:pt x="1617243" y="254127"/>
                  </a:lnTo>
                  <a:lnTo>
                    <a:pt x="1589811" y="320306"/>
                  </a:lnTo>
                  <a:lnTo>
                    <a:pt x="1637499" y="340080"/>
                  </a:lnTo>
                  <a:lnTo>
                    <a:pt x="1655673" y="377164"/>
                  </a:lnTo>
                  <a:lnTo>
                    <a:pt x="1765160" y="112674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31111" y="2650342"/>
              <a:ext cx="199742" cy="1591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34665" y="2831065"/>
              <a:ext cx="78421" cy="1257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29727" y="2831065"/>
              <a:ext cx="78421" cy="12574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51120" y="2645981"/>
              <a:ext cx="1804035" cy="391795"/>
            </a:xfrm>
            <a:custGeom>
              <a:avLst/>
              <a:gdLst/>
              <a:ahLst/>
              <a:cxnLst/>
              <a:rect l="l" t="t" r="r" b="b"/>
              <a:pathLst>
                <a:path w="1804034" h="391794">
                  <a:moveTo>
                    <a:pt x="256425" y="191579"/>
                  </a:moveTo>
                  <a:lnTo>
                    <a:pt x="236080" y="183134"/>
                  </a:lnTo>
                  <a:lnTo>
                    <a:pt x="183388" y="310349"/>
                  </a:lnTo>
                  <a:lnTo>
                    <a:pt x="203746" y="318782"/>
                  </a:lnTo>
                  <a:lnTo>
                    <a:pt x="256425" y="191579"/>
                  </a:lnTo>
                  <a:close/>
                </a:path>
                <a:path w="1804034" h="391794">
                  <a:moveTo>
                    <a:pt x="440563" y="49593"/>
                  </a:moveTo>
                  <a:lnTo>
                    <a:pt x="407517" y="49593"/>
                  </a:lnTo>
                  <a:lnTo>
                    <a:pt x="407517" y="137756"/>
                  </a:lnTo>
                  <a:lnTo>
                    <a:pt x="407517" y="358165"/>
                  </a:lnTo>
                  <a:lnTo>
                    <a:pt x="33032" y="358165"/>
                  </a:lnTo>
                  <a:lnTo>
                    <a:pt x="33032" y="137756"/>
                  </a:lnTo>
                  <a:lnTo>
                    <a:pt x="407517" y="137756"/>
                  </a:lnTo>
                  <a:lnTo>
                    <a:pt x="407517" y="49593"/>
                  </a:lnTo>
                  <a:lnTo>
                    <a:pt x="390994" y="49593"/>
                  </a:lnTo>
                  <a:lnTo>
                    <a:pt x="390994" y="87591"/>
                  </a:lnTo>
                  <a:lnTo>
                    <a:pt x="390994" y="99771"/>
                  </a:lnTo>
                  <a:lnTo>
                    <a:pt x="386067" y="104698"/>
                  </a:lnTo>
                  <a:lnTo>
                    <a:pt x="373900" y="104698"/>
                  </a:lnTo>
                  <a:lnTo>
                    <a:pt x="368973" y="99771"/>
                  </a:lnTo>
                  <a:lnTo>
                    <a:pt x="368973" y="87591"/>
                  </a:lnTo>
                  <a:lnTo>
                    <a:pt x="373900" y="82651"/>
                  </a:lnTo>
                  <a:lnTo>
                    <a:pt x="386067" y="82651"/>
                  </a:lnTo>
                  <a:lnTo>
                    <a:pt x="390994" y="87591"/>
                  </a:lnTo>
                  <a:lnTo>
                    <a:pt x="390994" y="49593"/>
                  </a:lnTo>
                  <a:lnTo>
                    <a:pt x="352450" y="49593"/>
                  </a:lnTo>
                  <a:lnTo>
                    <a:pt x="352450" y="87591"/>
                  </a:lnTo>
                  <a:lnTo>
                    <a:pt x="352450" y="99771"/>
                  </a:lnTo>
                  <a:lnTo>
                    <a:pt x="347522" y="104698"/>
                  </a:lnTo>
                  <a:lnTo>
                    <a:pt x="335356" y="104698"/>
                  </a:lnTo>
                  <a:lnTo>
                    <a:pt x="330428" y="99771"/>
                  </a:lnTo>
                  <a:lnTo>
                    <a:pt x="330428" y="87591"/>
                  </a:lnTo>
                  <a:lnTo>
                    <a:pt x="335356" y="82651"/>
                  </a:lnTo>
                  <a:lnTo>
                    <a:pt x="347522" y="82651"/>
                  </a:lnTo>
                  <a:lnTo>
                    <a:pt x="352450" y="87591"/>
                  </a:lnTo>
                  <a:lnTo>
                    <a:pt x="352450" y="49593"/>
                  </a:lnTo>
                  <a:lnTo>
                    <a:pt x="313905" y="49593"/>
                  </a:lnTo>
                  <a:lnTo>
                    <a:pt x="313905" y="87591"/>
                  </a:lnTo>
                  <a:lnTo>
                    <a:pt x="313905" y="99771"/>
                  </a:lnTo>
                  <a:lnTo>
                    <a:pt x="308978" y="104698"/>
                  </a:lnTo>
                  <a:lnTo>
                    <a:pt x="296799" y="104698"/>
                  </a:lnTo>
                  <a:lnTo>
                    <a:pt x="291871" y="99771"/>
                  </a:lnTo>
                  <a:lnTo>
                    <a:pt x="291871" y="87591"/>
                  </a:lnTo>
                  <a:lnTo>
                    <a:pt x="296799" y="82651"/>
                  </a:lnTo>
                  <a:lnTo>
                    <a:pt x="308978" y="82651"/>
                  </a:lnTo>
                  <a:lnTo>
                    <a:pt x="313905" y="87591"/>
                  </a:lnTo>
                  <a:lnTo>
                    <a:pt x="313905" y="49593"/>
                  </a:lnTo>
                  <a:lnTo>
                    <a:pt x="0" y="49593"/>
                  </a:lnTo>
                  <a:lnTo>
                    <a:pt x="0" y="391223"/>
                  </a:lnTo>
                  <a:lnTo>
                    <a:pt x="440563" y="391223"/>
                  </a:lnTo>
                  <a:lnTo>
                    <a:pt x="440563" y="358165"/>
                  </a:lnTo>
                  <a:lnTo>
                    <a:pt x="440563" y="137756"/>
                  </a:lnTo>
                  <a:lnTo>
                    <a:pt x="440563" y="104698"/>
                  </a:lnTo>
                  <a:lnTo>
                    <a:pt x="440563" y="82651"/>
                  </a:lnTo>
                  <a:lnTo>
                    <a:pt x="440563" y="49593"/>
                  </a:lnTo>
                  <a:close/>
                </a:path>
                <a:path w="1804034" h="391794">
                  <a:moveTo>
                    <a:pt x="1803755" y="55105"/>
                  </a:moveTo>
                  <a:lnTo>
                    <a:pt x="1770722" y="55105"/>
                  </a:lnTo>
                  <a:lnTo>
                    <a:pt x="1770722" y="88163"/>
                  </a:lnTo>
                  <a:lnTo>
                    <a:pt x="1770722" y="126733"/>
                  </a:lnTo>
                  <a:lnTo>
                    <a:pt x="1770722" y="148780"/>
                  </a:lnTo>
                  <a:lnTo>
                    <a:pt x="1770722" y="187350"/>
                  </a:lnTo>
                  <a:lnTo>
                    <a:pt x="1770722" y="209384"/>
                  </a:lnTo>
                  <a:lnTo>
                    <a:pt x="1770722" y="234188"/>
                  </a:lnTo>
                  <a:lnTo>
                    <a:pt x="1710143" y="239699"/>
                  </a:lnTo>
                  <a:lnTo>
                    <a:pt x="1710143" y="209384"/>
                  </a:lnTo>
                  <a:lnTo>
                    <a:pt x="1770722" y="209384"/>
                  </a:lnTo>
                  <a:lnTo>
                    <a:pt x="1770722" y="187350"/>
                  </a:lnTo>
                  <a:lnTo>
                    <a:pt x="1710143" y="187350"/>
                  </a:lnTo>
                  <a:lnTo>
                    <a:pt x="1710143" y="148780"/>
                  </a:lnTo>
                  <a:lnTo>
                    <a:pt x="1770722" y="148780"/>
                  </a:lnTo>
                  <a:lnTo>
                    <a:pt x="1770722" y="126733"/>
                  </a:lnTo>
                  <a:lnTo>
                    <a:pt x="1710143" y="126733"/>
                  </a:lnTo>
                  <a:lnTo>
                    <a:pt x="1710143" y="88163"/>
                  </a:lnTo>
                  <a:lnTo>
                    <a:pt x="1770722" y="88163"/>
                  </a:lnTo>
                  <a:lnTo>
                    <a:pt x="1770722" y="55105"/>
                  </a:lnTo>
                  <a:lnTo>
                    <a:pt x="1688109" y="55105"/>
                  </a:lnTo>
                  <a:lnTo>
                    <a:pt x="1688109" y="88163"/>
                  </a:lnTo>
                  <a:lnTo>
                    <a:pt x="1688109" y="126733"/>
                  </a:lnTo>
                  <a:lnTo>
                    <a:pt x="1688109" y="148780"/>
                  </a:lnTo>
                  <a:lnTo>
                    <a:pt x="1688109" y="187350"/>
                  </a:lnTo>
                  <a:lnTo>
                    <a:pt x="1688109" y="209384"/>
                  </a:lnTo>
                  <a:lnTo>
                    <a:pt x="1688109" y="241350"/>
                  </a:lnTo>
                  <a:lnTo>
                    <a:pt x="1627530" y="246862"/>
                  </a:lnTo>
                  <a:lnTo>
                    <a:pt x="1627530" y="209384"/>
                  </a:lnTo>
                  <a:lnTo>
                    <a:pt x="1688109" y="209384"/>
                  </a:lnTo>
                  <a:lnTo>
                    <a:pt x="1688109" y="187350"/>
                  </a:lnTo>
                  <a:lnTo>
                    <a:pt x="1627530" y="187350"/>
                  </a:lnTo>
                  <a:lnTo>
                    <a:pt x="1627530" y="148780"/>
                  </a:lnTo>
                  <a:lnTo>
                    <a:pt x="1688109" y="148780"/>
                  </a:lnTo>
                  <a:lnTo>
                    <a:pt x="1688109" y="126733"/>
                  </a:lnTo>
                  <a:lnTo>
                    <a:pt x="1627530" y="126733"/>
                  </a:lnTo>
                  <a:lnTo>
                    <a:pt x="1627530" y="88163"/>
                  </a:lnTo>
                  <a:lnTo>
                    <a:pt x="1688109" y="88163"/>
                  </a:lnTo>
                  <a:lnTo>
                    <a:pt x="1688109" y="55105"/>
                  </a:lnTo>
                  <a:lnTo>
                    <a:pt x="1605508" y="55105"/>
                  </a:lnTo>
                  <a:lnTo>
                    <a:pt x="1605508" y="88163"/>
                  </a:lnTo>
                  <a:lnTo>
                    <a:pt x="1605508" y="126733"/>
                  </a:lnTo>
                  <a:lnTo>
                    <a:pt x="1605508" y="148780"/>
                  </a:lnTo>
                  <a:lnTo>
                    <a:pt x="1605508" y="187350"/>
                  </a:lnTo>
                  <a:lnTo>
                    <a:pt x="1605508" y="209384"/>
                  </a:lnTo>
                  <a:lnTo>
                    <a:pt x="1605508" y="249059"/>
                  </a:lnTo>
                  <a:lnTo>
                    <a:pt x="1544929" y="254571"/>
                  </a:lnTo>
                  <a:lnTo>
                    <a:pt x="1544929" y="209384"/>
                  </a:lnTo>
                  <a:lnTo>
                    <a:pt x="1605508" y="209384"/>
                  </a:lnTo>
                  <a:lnTo>
                    <a:pt x="1605508" y="187350"/>
                  </a:lnTo>
                  <a:lnTo>
                    <a:pt x="1544929" y="187350"/>
                  </a:lnTo>
                  <a:lnTo>
                    <a:pt x="1544929" y="148780"/>
                  </a:lnTo>
                  <a:lnTo>
                    <a:pt x="1605508" y="148780"/>
                  </a:lnTo>
                  <a:lnTo>
                    <a:pt x="1605508" y="126733"/>
                  </a:lnTo>
                  <a:lnTo>
                    <a:pt x="1544929" y="126733"/>
                  </a:lnTo>
                  <a:lnTo>
                    <a:pt x="1544929" y="88163"/>
                  </a:lnTo>
                  <a:lnTo>
                    <a:pt x="1605508" y="88163"/>
                  </a:lnTo>
                  <a:lnTo>
                    <a:pt x="1605508" y="55105"/>
                  </a:lnTo>
                  <a:lnTo>
                    <a:pt x="1522895" y="55105"/>
                  </a:lnTo>
                  <a:lnTo>
                    <a:pt x="1522895" y="88163"/>
                  </a:lnTo>
                  <a:lnTo>
                    <a:pt x="1522895" y="126733"/>
                  </a:lnTo>
                  <a:lnTo>
                    <a:pt x="1522895" y="148780"/>
                  </a:lnTo>
                  <a:lnTo>
                    <a:pt x="1522895" y="187350"/>
                  </a:lnTo>
                  <a:lnTo>
                    <a:pt x="1522895" y="209384"/>
                  </a:lnTo>
                  <a:lnTo>
                    <a:pt x="1522895" y="256222"/>
                  </a:lnTo>
                  <a:lnTo>
                    <a:pt x="1462316" y="261734"/>
                  </a:lnTo>
                  <a:lnTo>
                    <a:pt x="1462316" y="209384"/>
                  </a:lnTo>
                  <a:lnTo>
                    <a:pt x="1522895" y="209384"/>
                  </a:lnTo>
                  <a:lnTo>
                    <a:pt x="1522895" y="187350"/>
                  </a:lnTo>
                  <a:lnTo>
                    <a:pt x="1462316" y="187350"/>
                  </a:lnTo>
                  <a:lnTo>
                    <a:pt x="1462316" y="148780"/>
                  </a:lnTo>
                  <a:lnTo>
                    <a:pt x="1522895" y="148780"/>
                  </a:lnTo>
                  <a:lnTo>
                    <a:pt x="1522895" y="126733"/>
                  </a:lnTo>
                  <a:lnTo>
                    <a:pt x="1462316" y="126733"/>
                  </a:lnTo>
                  <a:lnTo>
                    <a:pt x="1462316" y="88163"/>
                  </a:lnTo>
                  <a:lnTo>
                    <a:pt x="1522895" y="88163"/>
                  </a:lnTo>
                  <a:lnTo>
                    <a:pt x="1522895" y="55105"/>
                  </a:lnTo>
                  <a:lnTo>
                    <a:pt x="1462316" y="55105"/>
                  </a:lnTo>
                  <a:lnTo>
                    <a:pt x="1462316" y="49593"/>
                  </a:lnTo>
                  <a:lnTo>
                    <a:pt x="1458442" y="30226"/>
                  </a:lnTo>
                  <a:lnTo>
                    <a:pt x="1447863" y="14465"/>
                  </a:lnTo>
                  <a:lnTo>
                    <a:pt x="1432115" y="3873"/>
                  </a:lnTo>
                  <a:lnTo>
                    <a:pt x="1412760" y="0"/>
                  </a:lnTo>
                  <a:lnTo>
                    <a:pt x="1403388" y="0"/>
                  </a:lnTo>
                  <a:lnTo>
                    <a:pt x="1396238" y="7162"/>
                  </a:lnTo>
                  <a:lnTo>
                    <a:pt x="1396238" y="25908"/>
                  </a:lnTo>
                  <a:lnTo>
                    <a:pt x="1403388" y="33070"/>
                  </a:lnTo>
                  <a:lnTo>
                    <a:pt x="1422120" y="33070"/>
                  </a:lnTo>
                  <a:lnTo>
                    <a:pt x="1429270" y="40233"/>
                  </a:lnTo>
                  <a:lnTo>
                    <a:pt x="1429270" y="325107"/>
                  </a:lnTo>
                  <a:lnTo>
                    <a:pt x="1433144" y="344474"/>
                  </a:lnTo>
                  <a:lnTo>
                    <a:pt x="1443736" y="360235"/>
                  </a:lnTo>
                  <a:lnTo>
                    <a:pt x="1459484" y="370814"/>
                  </a:lnTo>
                  <a:lnTo>
                    <a:pt x="1478838" y="374688"/>
                  </a:lnTo>
                  <a:lnTo>
                    <a:pt x="1796605" y="374700"/>
                  </a:lnTo>
                  <a:lnTo>
                    <a:pt x="1803755" y="367525"/>
                  </a:lnTo>
                  <a:lnTo>
                    <a:pt x="1803755" y="348792"/>
                  </a:lnTo>
                  <a:lnTo>
                    <a:pt x="1796605" y="341630"/>
                  </a:lnTo>
                  <a:lnTo>
                    <a:pt x="1469478" y="341630"/>
                  </a:lnTo>
                  <a:lnTo>
                    <a:pt x="1462316" y="334467"/>
                  </a:lnTo>
                  <a:lnTo>
                    <a:pt x="1462316" y="294792"/>
                  </a:lnTo>
                  <a:lnTo>
                    <a:pt x="1803755" y="264490"/>
                  </a:lnTo>
                  <a:lnTo>
                    <a:pt x="1803755" y="261734"/>
                  </a:lnTo>
                  <a:lnTo>
                    <a:pt x="1803755" y="88163"/>
                  </a:lnTo>
                  <a:lnTo>
                    <a:pt x="1803755" y="55105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3445" y="3020669"/>
              <a:ext cx="66085" cy="661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55758" y="3020669"/>
              <a:ext cx="66085" cy="6612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001652" y="2938404"/>
              <a:ext cx="132715" cy="44450"/>
            </a:xfrm>
            <a:custGeom>
              <a:avLst/>
              <a:gdLst/>
              <a:ahLst/>
              <a:cxnLst/>
              <a:rect l="l" t="t" r="r" b="b"/>
              <a:pathLst>
                <a:path w="132715" h="44450">
                  <a:moveTo>
                    <a:pt x="75748" y="0"/>
                  </a:moveTo>
                  <a:lnTo>
                    <a:pt x="15084" y="18200"/>
                  </a:lnTo>
                  <a:lnTo>
                    <a:pt x="0" y="34877"/>
                  </a:lnTo>
                  <a:lnTo>
                    <a:pt x="3304" y="39836"/>
                  </a:lnTo>
                  <a:lnTo>
                    <a:pt x="5507" y="42591"/>
                  </a:lnTo>
                  <a:lnTo>
                    <a:pt x="8811" y="44244"/>
                  </a:lnTo>
                  <a:lnTo>
                    <a:pt x="14318" y="44244"/>
                  </a:lnTo>
                  <a:lnTo>
                    <a:pt x="17072" y="43693"/>
                  </a:lnTo>
                  <a:lnTo>
                    <a:pt x="18724" y="42040"/>
                  </a:lnTo>
                  <a:lnTo>
                    <a:pt x="26072" y="37288"/>
                  </a:lnTo>
                  <a:lnTo>
                    <a:pt x="46122" y="28403"/>
                  </a:lnTo>
                  <a:lnTo>
                    <a:pt x="77116" y="22204"/>
                  </a:lnTo>
                  <a:lnTo>
                    <a:pt x="117301" y="25510"/>
                  </a:lnTo>
                  <a:lnTo>
                    <a:pt x="123359" y="27163"/>
                  </a:lnTo>
                  <a:lnTo>
                    <a:pt x="129417" y="23306"/>
                  </a:lnTo>
                  <a:lnTo>
                    <a:pt x="130518" y="17245"/>
                  </a:lnTo>
                  <a:lnTo>
                    <a:pt x="132721" y="11183"/>
                  </a:lnTo>
                  <a:lnTo>
                    <a:pt x="128866" y="5122"/>
                  </a:lnTo>
                  <a:lnTo>
                    <a:pt x="122808" y="4020"/>
                  </a:lnTo>
                  <a:lnTo>
                    <a:pt x="75748" y="0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2726" y="2815141"/>
              <a:ext cx="66085" cy="6612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936668" y="2759488"/>
              <a:ext cx="78740" cy="28575"/>
            </a:xfrm>
            <a:custGeom>
              <a:avLst/>
              <a:gdLst/>
              <a:ahLst/>
              <a:cxnLst/>
              <a:rect l="l" t="t" r="r" b="b"/>
              <a:pathLst>
                <a:path w="78740" h="28575">
                  <a:moveTo>
                    <a:pt x="71592" y="0"/>
                  </a:moveTo>
                  <a:lnTo>
                    <a:pt x="4405" y="6612"/>
                  </a:lnTo>
                  <a:lnTo>
                    <a:pt x="0" y="12122"/>
                  </a:lnTo>
                  <a:lnTo>
                    <a:pt x="1101" y="23693"/>
                  </a:lnTo>
                  <a:lnTo>
                    <a:pt x="6057" y="28101"/>
                  </a:lnTo>
                  <a:lnTo>
                    <a:pt x="12666" y="28101"/>
                  </a:lnTo>
                  <a:lnTo>
                    <a:pt x="73795" y="22040"/>
                  </a:lnTo>
                  <a:lnTo>
                    <a:pt x="78200" y="16530"/>
                  </a:lnTo>
                  <a:lnTo>
                    <a:pt x="77099" y="4408"/>
                  </a:lnTo>
                  <a:lnTo>
                    <a:pt x="71592" y="0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18954" y="2815141"/>
              <a:ext cx="66085" cy="661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854607" y="2657004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336486" y="114617"/>
                  </a:moveTo>
                  <a:lnTo>
                    <a:pt x="332079" y="109105"/>
                  </a:lnTo>
                  <a:lnTo>
                    <a:pt x="326021" y="108546"/>
                  </a:lnTo>
                  <a:lnTo>
                    <a:pt x="264896" y="102489"/>
                  </a:lnTo>
                  <a:lnTo>
                    <a:pt x="259384" y="106895"/>
                  </a:lnTo>
                  <a:lnTo>
                    <a:pt x="258279" y="119024"/>
                  </a:lnTo>
                  <a:lnTo>
                    <a:pt x="262686" y="124536"/>
                  </a:lnTo>
                  <a:lnTo>
                    <a:pt x="324916" y="130594"/>
                  </a:lnTo>
                  <a:lnTo>
                    <a:pt x="330428" y="130594"/>
                  </a:lnTo>
                  <a:lnTo>
                    <a:pt x="335381" y="126187"/>
                  </a:lnTo>
                  <a:lnTo>
                    <a:pt x="336486" y="114617"/>
                  </a:lnTo>
                  <a:close/>
                </a:path>
                <a:path w="419100" h="419100">
                  <a:moveTo>
                    <a:pt x="418541" y="209384"/>
                  </a:moveTo>
                  <a:lnTo>
                    <a:pt x="413016" y="161353"/>
                  </a:lnTo>
                  <a:lnTo>
                    <a:pt x="397281" y="117271"/>
                  </a:lnTo>
                  <a:lnTo>
                    <a:pt x="396506" y="116052"/>
                  </a:lnTo>
                  <a:lnTo>
                    <a:pt x="396506" y="209384"/>
                  </a:lnTo>
                  <a:lnTo>
                    <a:pt x="389788" y="259041"/>
                  </a:lnTo>
                  <a:lnTo>
                    <a:pt x="370852" y="303758"/>
                  </a:lnTo>
                  <a:lnTo>
                    <a:pt x="341503" y="341693"/>
                  </a:lnTo>
                  <a:lnTo>
                    <a:pt x="303580" y="371055"/>
                  </a:lnTo>
                  <a:lnTo>
                    <a:pt x="258902" y="390004"/>
                  </a:lnTo>
                  <a:lnTo>
                    <a:pt x="209270" y="396735"/>
                  </a:lnTo>
                  <a:lnTo>
                    <a:pt x="159639" y="390004"/>
                  </a:lnTo>
                  <a:lnTo>
                    <a:pt x="114960" y="371055"/>
                  </a:lnTo>
                  <a:lnTo>
                    <a:pt x="77025" y="341693"/>
                  </a:lnTo>
                  <a:lnTo>
                    <a:pt x="47688" y="303758"/>
                  </a:lnTo>
                  <a:lnTo>
                    <a:pt x="28740" y="259041"/>
                  </a:lnTo>
                  <a:lnTo>
                    <a:pt x="22021" y="209384"/>
                  </a:lnTo>
                  <a:lnTo>
                    <a:pt x="28740" y="159727"/>
                  </a:lnTo>
                  <a:lnTo>
                    <a:pt x="47688" y="115023"/>
                  </a:lnTo>
                  <a:lnTo>
                    <a:pt x="77025" y="77076"/>
                  </a:lnTo>
                  <a:lnTo>
                    <a:pt x="114960" y="47713"/>
                  </a:lnTo>
                  <a:lnTo>
                    <a:pt x="159639" y="28765"/>
                  </a:lnTo>
                  <a:lnTo>
                    <a:pt x="209270" y="22047"/>
                  </a:lnTo>
                  <a:lnTo>
                    <a:pt x="258902" y="28765"/>
                  </a:lnTo>
                  <a:lnTo>
                    <a:pt x="303580" y="47713"/>
                  </a:lnTo>
                  <a:lnTo>
                    <a:pt x="341503" y="77076"/>
                  </a:lnTo>
                  <a:lnTo>
                    <a:pt x="370852" y="115023"/>
                  </a:lnTo>
                  <a:lnTo>
                    <a:pt x="389788" y="159727"/>
                  </a:lnTo>
                  <a:lnTo>
                    <a:pt x="396506" y="209384"/>
                  </a:lnTo>
                  <a:lnTo>
                    <a:pt x="396506" y="116052"/>
                  </a:lnTo>
                  <a:lnTo>
                    <a:pt x="372592" y="78397"/>
                  </a:lnTo>
                  <a:lnTo>
                    <a:pt x="340182" y="45974"/>
                  </a:lnTo>
                  <a:lnTo>
                    <a:pt x="302539" y="22047"/>
                  </a:lnTo>
                  <a:lnTo>
                    <a:pt x="301332" y="21272"/>
                  </a:lnTo>
                  <a:lnTo>
                    <a:pt x="257276" y="5524"/>
                  </a:lnTo>
                  <a:lnTo>
                    <a:pt x="209270" y="0"/>
                  </a:lnTo>
                  <a:lnTo>
                    <a:pt x="161264" y="5524"/>
                  </a:lnTo>
                  <a:lnTo>
                    <a:pt x="117208" y="21272"/>
                  </a:lnTo>
                  <a:lnTo>
                    <a:pt x="78346" y="45974"/>
                  </a:lnTo>
                  <a:lnTo>
                    <a:pt x="45948" y="78397"/>
                  </a:lnTo>
                  <a:lnTo>
                    <a:pt x="21259" y="117271"/>
                  </a:lnTo>
                  <a:lnTo>
                    <a:pt x="5524" y="161353"/>
                  </a:lnTo>
                  <a:lnTo>
                    <a:pt x="0" y="209384"/>
                  </a:lnTo>
                  <a:lnTo>
                    <a:pt x="5524" y="257416"/>
                  </a:lnTo>
                  <a:lnTo>
                    <a:pt x="21259" y="301498"/>
                  </a:lnTo>
                  <a:lnTo>
                    <a:pt x="45948" y="340372"/>
                  </a:lnTo>
                  <a:lnTo>
                    <a:pt x="78346" y="372795"/>
                  </a:lnTo>
                  <a:lnTo>
                    <a:pt x="117208" y="397497"/>
                  </a:lnTo>
                  <a:lnTo>
                    <a:pt x="161264" y="413245"/>
                  </a:lnTo>
                  <a:lnTo>
                    <a:pt x="209270" y="418769"/>
                  </a:lnTo>
                  <a:lnTo>
                    <a:pt x="257276" y="413245"/>
                  </a:lnTo>
                  <a:lnTo>
                    <a:pt x="301332" y="397497"/>
                  </a:lnTo>
                  <a:lnTo>
                    <a:pt x="340182" y="372795"/>
                  </a:lnTo>
                  <a:lnTo>
                    <a:pt x="372592" y="340372"/>
                  </a:lnTo>
                  <a:lnTo>
                    <a:pt x="397281" y="301498"/>
                  </a:lnTo>
                  <a:lnTo>
                    <a:pt x="413016" y="257416"/>
                  </a:lnTo>
                  <a:lnTo>
                    <a:pt x="418541" y="209384"/>
                  </a:lnTo>
                  <a:close/>
                </a:path>
              </a:pathLst>
            </a:custGeom>
            <a:solidFill>
              <a:srgbClr val="E6B729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911223" y="3356865"/>
            <a:ext cx="1134110" cy="858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 defTabSz="914378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latin typeface="Verdana"/>
                <a:cs typeface="Verdana"/>
              </a:rPr>
              <a:t>Do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you understand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how </a:t>
            </a:r>
            <a:r>
              <a:rPr sz="1100" spc="-55" dirty="0">
                <a:latin typeface="Verdana"/>
                <a:cs typeface="Verdana"/>
              </a:rPr>
              <a:t>your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audience </a:t>
            </a:r>
            <a:r>
              <a:rPr sz="1100" spc="-35" dirty="0">
                <a:latin typeface="Verdana"/>
                <a:cs typeface="Verdana"/>
              </a:rPr>
              <a:t>interacts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with </a:t>
            </a:r>
            <a:r>
              <a:rPr sz="1100" spc="-55" dirty="0">
                <a:latin typeface="Verdana"/>
                <a:cs typeface="Verdana"/>
              </a:rPr>
              <a:t>your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website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29179" y="3356865"/>
            <a:ext cx="1090295" cy="51308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270" algn="ctr" defTabSz="914378">
              <a:lnSpc>
                <a:spcPct val="102299"/>
              </a:lnSpc>
              <a:spcBef>
                <a:spcPts val="70"/>
              </a:spcBef>
            </a:pPr>
            <a:r>
              <a:rPr sz="1100" spc="-20" dirty="0">
                <a:latin typeface="Verdana"/>
                <a:cs typeface="Verdana"/>
              </a:rPr>
              <a:t>Are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you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familiar </a:t>
            </a:r>
            <a:r>
              <a:rPr sz="1100" spc="-50" dirty="0">
                <a:latin typeface="Verdana"/>
                <a:cs typeface="Verdana"/>
              </a:rPr>
              <a:t>with </a:t>
            </a:r>
            <a:r>
              <a:rPr sz="1100" spc="-25" dirty="0">
                <a:latin typeface="Verdana"/>
                <a:cs typeface="Verdana"/>
              </a:rPr>
              <a:t>tiered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paid </a:t>
            </a:r>
            <a:r>
              <a:rPr sz="1100" spc="-10" dirty="0">
                <a:latin typeface="Verdana"/>
                <a:cs typeface="Verdana"/>
              </a:rPr>
              <a:t>social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ads?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90948" y="3356865"/>
            <a:ext cx="959485" cy="342723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1590" marR="5080" indent="-9525" defTabSz="914378">
              <a:lnSpc>
                <a:spcPct val="102699"/>
              </a:lnSpc>
              <a:spcBef>
                <a:spcPts val="65"/>
              </a:spcBef>
            </a:pPr>
            <a:r>
              <a:rPr sz="1100" spc="-25" dirty="0">
                <a:latin typeface="Verdana"/>
                <a:cs typeface="Verdana"/>
              </a:rPr>
              <a:t>Does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55" dirty="0">
                <a:latin typeface="Verdana"/>
                <a:cs typeface="Verdana"/>
              </a:rPr>
              <a:t>your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55" dirty="0">
                <a:latin typeface="Verdana"/>
                <a:cs typeface="Verdana"/>
              </a:rPr>
              <a:t>site </a:t>
            </a:r>
            <a:r>
              <a:rPr sz="1100" dirty="0">
                <a:latin typeface="Verdana"/>
                <a:cs typeface="Verdana"/>
              </a:rPr>
              <a:t>have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85" dirty="0">
                <a:latin typeface="Verdana"/>
                <a:cs typeface="Verdana"/>
              </a:rPr>
              <a:t>a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pixel?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15940" y="3356865"/>
            <a:ext cx="1102995" cy="8584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 defTabSz="914378">
              <a:lnSpc>
                <a:spcPct val="102299"/>
              </a:lnSpc>
              <a:spcBef>
                <a:spcPts val="70"/>
              </a:spcBef>
            </a:pPr>
            <a:r>
              <a:rPr sz="1100" dirty="0">
                <a:latin typeface="Verdana"/>
                <a:cs typeface="Verdana"/>
              </a:rPr>
              <a:t>Do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you </a:t>
            </a:r>
            <a:r>
              <a:rPr sz="1100" spc="-10" dirty="0">
                <a:latin typeface="Verdana"/>
                <a:cs typeface="Verdana"/>
              </a:rPr>
              <a:t>encourage </a:t>
            </a:r>
            <a:r>
              <a:rPr sz="1100" dirty="0">
                <a:latin typeface="Verdana"/>
                <a:cs typeface="Verdana"/>
              </a:rPr>
              <a:t>additional</a:t>
            </a:r>
            <a:r>
              <a:rPr sz="1100" spc="-12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point </a:t>
            </a:r>
            <a:r>
              <a:rPr sz="1100" dirty="0">
                <a:latin typeface="Verdana"/>
                <a:cs typeface="Verdana"/>
              </a:rPr>
              <a:t>of</a:t>
            </a:r>
            <a:r>
              <a:rPr sz="1100" spc="-8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sale </a:t>
            </a:r>
            <a:r>
              <a:rPr sz="1100" spc="-10" dirty="0">
                <a:latin typeface="Verdana"/>
                <a:cs typeface="Verdana"/>
              </a:rPr>
              <a:t>purchases?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60360" y="3356865"/>
            <a:ext cx="1207770" cy="12044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 defTabSz="914378">
              <a:lnSpc>
                <a:spcPct val="102200"/>
              </a:lnSpc>
              <a:spcBef>
                <a:spcPts val="75"/>
              </a:spcBef>
            </a:pPr>
            <a:r>
              <a:rPr sz="1100" dirty="0">
                <a:latin typeface="Verdana"/>
                <a:cs typeface="Verdana"/>
              </a:rPr>
              <a:t>Do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you understand</a:t>
            </a:r>
            <a:r>
              <a:rPr sz="1100" spc="-4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the </a:t>
            </a:r>
            <a:r>
              <a:rPr sz="1100" dirty="0">
                <a:latin typeface="Verdana"/>
                <a:cs typeface="Verdana"/>
              </a:rPr>
              <a:t>pain</a:t>
            </a:r>
            <a:r>
              <a:rPr sz="1100" spc="-70" dirty="0">
                <a:latin typeface="Verdana"/>
                <a:cs typeface="Verdana"/>
              </a:rPr>
              <a:t> </a:t>
            </a:r>
            <a:r>
              <a:rPr sz="1100" spc="-45" dirty="0">
                <a:latin typeface="Verdana"/>
                <a:cs typeface="Verdana"/>
              </a:rPr>
              <a:t>points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of</a:t>
            </a:r>
            <a:r>
              <a:rPr sz="1100" spc="-55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the </a:t>
            </a:r>
            <a:r>
              <a:rPr sz="1100" spc="-30" dirty="0">
                <a:latin typeface="Verdana"/>
                <a:cs typeface="Verdana"/>
              </a:rPr>
              <a:t>customer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both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in </a:t>
            </a:r>
            <a:r>
              <a:rPr sz="1100" spc="-55" dirty="0">
                <a:latin typeface="Verdana"/>
                <a:cs typeface="Verdana"/>
              </a:rPr>
              <a:t>using</a:t>
            </a:r>
            <a:r>
              <a:rPr sz="1100" spc="-7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the</a:t>
            </a:r>
            <a:r>
              <a:rPr sz="1100" spc="-60" dirty="0">
                <a:latin typeface="Verdana"/>
                <a:cs typeface="Verdana"/>
              </a:rPr>
              <a:t> </a:t>
            </a:r>
            <a:r>
              <a:rPr sz="1100" spc="-65" dirty="0">
                <a:latin typeface="Verdana"/>
                <a:cs typeface="Verdana"/>
              </a:rPr>
              <a:t>site</a:t>
            </a:r>
            <a:r>
              <a:rPr sz="1100" spc="-90" dirty="0">
                <a:latin typeface="Verdana"/>
                <a:cs typeface="Verdana"/>
              </a:rPr>
              <a:t> </a:t>
            </a:r>
            <a:r>
              <a:rPr sz="1100" spc="-25" dirty="0">
                <a:latin typeface="Verdana"/>
                <a:cs typeface="Verdana"/>
              </a:rPr>
              <a:t>and </a:t>
            </a:r>
            <a:r>
              <a:rPr sz="1100" spc="-55" dirty="0">
                <a:latin typeface="Verdana"/>
                <a:cs typeface="Verdana"/>
              </a:rPr>
              <a:t>in</a:t>
            </a:r>
            <a:r>
              <a:rPr sz="1100" spc="-8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completing </a:t>
            </a:r>
            <a:r>
              <a:rPr sz="1100" spc="-60" dirty="0">
                <a:latin typeface="Verdana"/>
                <a:cs typeface="Verdana"/>
              </a:rPr>
              <a:t>their</a:t>
            </a:r>
            <a:r>
              <a:rPr sz="1100" spc="-6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purchase?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30098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8422" y="313436"/>
            <a:ext cx="2722880" cy="99386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0"/>
              </a:spcBef>
            </a:pPr>
            <a:r>
              <a:rPr sz="3300" dirty="0"/>
              <a:t>Do</a:t>
            </a:r>
            <a:r>
              <a:rPr sz="3300" spc="-235" dirty="0"/>
              <a:t> </a:t>
            </a:r>
            <a:r>
              <a:rPr sz="3300" spc="-45" dirty="0"/>
              <a:t>you</a:t>
            </a:r>
            <a:r>
              <a:rPr sz="3300" spc="-220" dirty="0"/>
              <a:t> </a:t>
            </a:r>
            <a:r>
              <a:rPr sz="3300" spc="-55" dirty="0"/>
              <a:t>Know </a:t>
            </a:r>
            <a:r>
              <a:rPr sz="3300" spc="-40" dirty="0"/>
              <a:t>the</a:t>
            </a:r>
            <a:r>
              <a:rPr sz="3300" spc="-240" dirty="0"/>
              <a:t> </a:t>
            </a:r>
            <a:r>
              <a:rPr sz="3300" spc="-10" dirty="0"/>
              <a:t>Score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1" y="-1143"/>
            <a:ext cx="8380730" cy="5144770"/>
            <a:chOff x="1" y="-1143"/>
            <a:chExt cx="8380730" cy="5144770"/>
          </a:xfrm>
        </p:grpSpPr>
        <p:sp>
          <p:nvSpPr>
            <p:cNvPr id="5" name="object 5"/>
            <p:cNvSpPr/>
            <p:nvPr/>
          </p:nvSpPr>
          <p:spPr>
            <a:xfrm>
              <a:off x="3471354" y="-1143"/>
              <a:ext cx="419734" cy="2782570"/>
            </a:xfrm>
            <a:custGeom>
              <a:avLst/>
              <a:gdLst/>
              <a:ahLst/>
              <a:cxnLst/>
              <a:rect l="l" t="t" r="r" b="b"/>
              <a:pathLst>
                <a:path w="419735" h="2782570">
                  <a:moveTo>
                    <a:pt x="419544" y="0"/>
                  </a:moveTo>
                  <a:lnTo>
                    <a:pt x="64071" y="0"/>
                  </a:lnTo>
                  <a:lnTo>
                    <a:pt x="55181" y="120903"/>
                  </a:lnTo>
                  <a:lnTo>
                    <a:pt x="49541" y="209348"/>
                  </a:lnTo>
                  <a:lnTo>
                    <a:pt x="41448" y="352610"/>
                  </a:lnTo>
                  <a:lnTo>
                    <a:pt x="33861" y="506816"/>
                  </a:lnTo>
                  <a:lnTo>
                    <a:pt x="26851" y="669972"/>
                  </a:lnTo>
                  <a:lnTo>
                    <a:pt x="20491" y="840088"/>
                  </a:lnTo>
                  <a:lnTo>
                    <a:pt x="14852" y="1015169"/>
                  </a:lnTo>
                  <a:lnTo>
                    <a:pt x="10007" y="1193225"/>
                  </a:lnTo>
                  <a:lnTo>
                    <a:pt x="6027" y="1372262"/>
                  </a:lnTo>
                  <a:lnTo>
                    <a:pt x="2984" y="1550288"/>
                  </a:lnTo>
                  <a:lnTo>
                    <a:pt x="951" y="1725312"/>
                  </a:lnTo>
                  <a:lnTo>
                    <a:pt x="0" y="1895341"/>
                  </a:lnTo>
                  <a:lnTo>
                    <a:pt x="1" y="2004934"/>
                  </a:lnTo>
                  <a:lnTo>
                    <a:pt x="537" y="2110832"/>
                  </a:lnTo>
                  <a:lnTo>
                    <a:pt x="1628" y="2212443"/>
                  </a:lnTo>
                  <a:lnTo>
                    <a:pt x="3296" y="2309178"/>
                  </a:lnTo>
                  <a:lnTo>
                    <a:pt x="5562" y="2400446"/>
                  </a:lnTo>
                  <a:lnTo>
                    <a:pt x="8447" y="2485656"/>
                  </a:lnTo>
                  <a:lnTo>
                    <a:pt x="11972" y="2564220"/>
                  </a:lnTo>
                  <a:lnTo>
                    <a:pt x="16160" y="2635545"/>
                  </a:lnTo>
                  <a:lnTo>
                    <a:pt x="21031" y="2699043"/>
                  </a:lnTo>
                  <a:lnTo>
                    <a:pt x="26606" y="2754122"/>
                  </a:lnTo>
                  <a:lnTo>
                    <a:pt x="78422" y="2782188"/>
                  </a:lnTo>
                  <a:lnTo>
                    <a:pt x="83375" y="2632836"/>
                  </a:lnTo>
                  <a:lnTo>
                    <a:pt x="94043" y="2399029"/>
                  </a:lnTo>
                  <a:lnTo>
                    <a:pt x="108775" y="2155824"/>
                  </a:lnTo>
                  <a:lnTo>
                    <a:pt x="114363" y="2072258"/>
                  </a:lnTo>
                  <a:lnTo>
                    <a:pt x="121221" y="1987930"/>
                  </a:lnTo>
                  <a:lnTo>
                    <a:pt x="127698" y="1902459"/>
                  </a:lnTo>
                  <a:lnTo>
                    <a:pt x="135064" y="1816227"/>
                  </a:lnTo>
                  <a:lnTo>
                    <a:pt x="151447" y="1641855"/>
                  </a:lnTo>
                  <a:lnTo>
                    <a:pt x="170243" y="1464182"/>
                  </a:lnTo>
                  <a:lnTo>
                    <a:pt x="180149" y="1375282"/>
                  </a:lnTo>
                  <a:lnTo>
                    <a:pt x="191198" y="1285366"/>
                  </a:lnTo>
                  <a:lnTo>
                    <a:pt x="214693" y="1103502"/>
                  </a:lnTo>
                  <a:lnTo>
                    <a:pt x="227647" y="1012697"/>
                  </a:lnTo>
                  <a:lnTo>
                    <a:pt x="255714" y="829563"/>
                  </a:lnTo>
                  <a:lnTo>
                    <a:pt x="270827" y="737107"/>
                  </a:lnTo>
                  <a:lnTo>
                    <a:pt x="286702" y="644016"/>
                  </a:lnTo>
                  <a:lnTo>
                    <a:pt x="302831" y="552576"/>
                  </a:lnTo>
                  <a:lnTo>
                    <a:pt x="320738" y="460247"/>
                  </a:lnTo>
                  <a:lnTo>
                    <a:pt x="357568" y="275463"/>
                  </a:lnTo>
                  <a:lnTo>
                    <a:pt x="377761" y="183514"/>
                  </a:lnTo>
                  <a:lnTo>
                    <a:pt x="398462" y="91566"/>
                  </a:lnTo>
                  <a:lnTo>
                    <a:pt x="41954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0"/>
              <a:ext cx="3729861" cy="51434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2211" y="0"/>
              <a:ext cx="588276" cy="9174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31835" y="0"/>
              <a:ext cx="514350" cy="857250"/>
            </a:xfrm>
            <a:custGeom>
              <a:avLst/>
              <a:gdLst/>
              <a:ahLst/>
              <a:cxnLst/>
              <a:rect l="l" t="t" r="r" b="b"/>
              <a:pathLst>
                <a:path w="514350" h="857250">
                  <a:moveTo>
                    <a:pt x="51435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514350" y="85725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pPr defTabSz="914378"/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495800" y="1590636"/>
            <a:ext cx="5543972" cy="307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10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20" dirty="0"/>
              <a:t>How</a:t>
            </a:r>
            <a:r>
              <a:rPr spc="-70" dirty="0"/>
              <a:t> </a:t>
            </a:r>
            <a:r>
              <a:rPr dirty="0"/>
              <a:t>are</a:t>
            </a:r>
            <a:r>
              <a:rPr spc="-65" dirty="0"/>
              <a:t> </a:t>
            </a:r>
            <a:r>
              <a:rPr spc="-25" dirty="0"/>
              <a:t>you</a:t>
            </a:r>
            <a:r>
              <a:rPr spc="-45" dirty="0"/>
              <a:t> </a:t>
            </a:r>
            <a:r>
              <a:rPr spc="-25" dirty="0"/>
              <a:t>tracking</a:t>
            </a:r>
            <a:r>
              <a:rPr spc="-70" dirty="0"/>
              <a:t> </a:t>
            </a:r>
            <a:r>
              <a:rPr spc="-55" dirty="0"/>
              <a:t>your</a:t>
            </a:r>
            <a:r>
              <a:rPr spc="-50" dirty="0"/>
              <a:t> </a:t>
            </a:r>
            <a:r>
              <a:rPr spc="-10" dirty="0"/>
              <a:t>success?</a:t>
            </a:r>
            <a:endParaRPr sz="800" dirty="0">
              <a:latin typeface="Lucida Sans Unicode"/>
              <a:cs typeface="Lucida Sans Unicode"/>
            </a:endParaRPr>
          </a:p>
          <a:p>
            <a:pPr marL="443854">
              <a:spcBef>
                <a:spcPts val="755"/>
              </a:spcBef>
            </a:pPr>
            <a:r>
              <a:rPr sz="800" spc="7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3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50" dirty="0"/>
              <a:t>Identify</a:t>
            </a:r>
            <a:r>
              <a:rPr spc="-75" dirty="0"/>
              <a:t> </a:t>
            </a:r>
            <a:r>
              <a:rPr spc="-25" dirty="0"/>
              <a:t>the</a:t>
            </a:r>
            <a:r>
              <a:rPr spc="-65" dirty="0"/>
              <a:t> </a:t>
            </a:r>
            <a:r>
              <a:rPr spc="-50" dirty="0"/>
              <a:t>metrics</a:t>
            </a:r>
            <a:r>
              <a:rPr spc="-65" dirty="0"/>
              <a:t> </a:t>
            </a:r>
            <a:r>
              <a:rPr spc="-25" dirty="0"/>
              <a:t>that</a:t>
            </a:r>
            <a:r>
              <a:rPr spc="-50" dirty="0"/>
              <a:t> </a:t>
            </a:r>
            <a:r>
              <a:rPr spc="-10" dirty="0"/>
              <a:t>matter</a:t>
            </a:r>
            <a:endParaRPr sz="800" dirty="0">
              <a:latin typeface="Lucida Sans Unicode"/>
              <a:cs typeface="Lucida Sans Unicode"/>
            </a:endParaRPr>
          </a:p>
          <a:p>
            <a:pPr marL="443854">
              <a:spcBef>
                <a:spcPts val="770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3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Develop</a:t>
            </a:r>
            <a:r>
              <a:rPr spc="-35" dirty="0"/>
              <a:t> </a:t>
            </a:r>
            <a:r>
              <a:rPr dirty="0"/>
              <a:t>dashboard</a:t>
            </a:r>
            <a:r>
              <a:rPr spc="-25" dirty="0"/>
              <a:t> </a:t>
            </a:r>
            <a:r>
              <a:rPr spc="-20" dirty="0"/>
              <a:t>to</a:t>
            </a:r>
            <a:r>
              <a:rPr spc="-70" dirty="0"/>
              <a:t> </a:t>
            </a:r>
            <a:r>
              <a:rPr spc="-25" dirty="0"/>
              <a:t>track</a:t>
            </a:r>
            <a:r>
              <a:rPr spc="-60" dirty="0"/>
              <a:t> </a:t>
            </a:r>
            <a:r>
              <a:rPr spc="-65" dirty="0"/>
              <a:t>wins</a:t>
            </a:r>
            <a:r>
              <a:rPr spc="-6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losses</a:t>
            </a:r>
            <a:endParaRPr sz="800" dirty="0">
              <a:latin typeface="Lucida Sans Unicode"/>
              <a:cs typeface="Lucida Sans Unicode"/>
            </a:endParaRPr>
          </a:p>
          <a:p>
            <a:pPr marL="443854">
              <a:spcBef>
                <a:spcPts val="760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2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20" dirty="0"/>
              <a:t>Observe</a:t>
            </a:r>
            <a:r>
              <a:rPr spc="-25" dirty="0"/>
              <a:t> </a:t>
            </a:r>
            <a:r>
              <a:rPr spc="-55" dirty="0"/>
              <a:t>trends</a:t>
            </a:r>
            <a:r>
              <a:rPr spc="-65" dirty="0"/>
              <a:t> </a:t>
            </a:r>
            <a:r>
              <a:rPr spc="-30" dirty="0"/>
              <a:t>over</a:t>
            </a:r>
            <a:r>
              <a:rPr spc="-55" dirty="0"/>
              <a:t> </a:t>
            </a:r>
            <a:r>
              <a:rPr spc="-20" dirty="0"/>
              <a:t>time</a:t>
            </a:r>
            <a:endParaRPr sz="800" dirty="0">
              <a:latin typeface="Lucida Sans Unicode"/>
              <a:cs typeface="Lucida Sans Unicode"/>
            </a:endParaRPr>
          </a:p>
          <a:p>
            <a:pPr marL="438139">
              <a:spcBef>
                <a:spcPts val="75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37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45" dirty="0"/>
              <a:t>Key</a:t>
            </a:r>
            <a:r>
              <a:rPr spc="-55" dirty="0"/>
              <a:t> </a:t>
            </a:r>
            <a:r>
              <a:rPr spc="-50" dirty="0"/>
              <a:t>metrics</a:t>
            </a:r>
            <a:r>
              <a:rPr spc="-70" dirty="0"/>
              <a:t> </a:t>
            </a:r>
            <a:r>
              <a:rPr spc="-20" dirty="0"/>
              <a:t>to</a:t>
            </a:r>
            <a:r>
              <a:rPr spc="-75" dirty="0"/>
              <a:t> </a:t>
            </a:r>
            <a:r>
              <a:rPr spc="-25" dirty="0"/>
              <a:t>track</a:t>
            </a:r>
            <a:r>
              <a:rPr spc="-50" dirty="0"/>
              <a:t> </a:t>
            </a:r>
            <a:r>
              <a:rPr spc="-10" dirty="0"/>
              <a:t>to</a:t>
            </a:r>
            <a:r>
              <a:rPr spc="-75" dirty="0"/>
              <a:t> </a:t>
            </a:r>
            <a:r>
              <a:rPr spc="-35" dirty="0"/>
              <a:t>measure</a:t>
            </a:r>
            <a:r>
              <a:rPr spc="-30" dirty="0"/>
              <a:t> overall</a:t>
            </a:r>
            <a:r>
              <a:rPr spc="-55" dirty="0"/>
              <a:t> </a:t>
            </a:r>
            <a:r>
              <a:rPr spc="-35" dirty="0"/>
              <a:t>funnel</a:t>
            </a:r>
            <a:r>
              <a:rPr spc="-40" dirty="0"/>
              <a:t> </a:t>
            </a:r>
            <a:r>
              <a:rPr spc="-10" dirty="0"/>
              <a:t>health:</a:t>
            </a:r>
            <a:endParaRPr sz="800" dirty="0">
              <a:latin typeface="Lucida Sans Unicode"/>
              <a:cs typeface="Lucida Sans Unicode"/>
            </a:endParaRPr>
          </a:p>
          <a:p>
            <a:pPr>
              <a:spcBef>
                <a:spcPts val="509"/>
              </a:spcBef>
            </a:pPr>
            <a:endParaRPr sz="800" dirty="0">
              <a:latin typeface="Lucida Sans Unicode"/>
              <a:cs typeface="Lucida Sans Unicode"/>
            </a:endParaRPr>
          </a:p>
          <a:p>
            <a:pPr marL="875643"/>
            <a:r>
              <a:rPr sz="800" spc="7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135" dirty="0">
                <a:solidFill>
                  <a:srgbClr val="89D0D5"/>
                </a:solidFill>
                <a:latin typeface="Lucida Sans Unicode"/>
                <a:cs typeface="Lucida Sans Unicode"/>
              </a:rPr>
              <a:t>  </a:t>
            </a:r>
            <a:r>
              <a:rPr dirty="0"/>
              <a:t>Ad</a:t>
            </a:r>
            <a:r>
              <a:rPr spc="-20" dirty="0"/>
              <a:t> </a:t>
            </a:r>
            <a:r>
              <a:rPr spc="-10" dirty="0"/>
              <a:t>clicks/Reach/Impressions</a:t>
            </a:r>
            <a:endParaRPr sz="800" dirty="0">
              <a:latin typeface="Lucida Sans Unicode"/>
              <a:cs typeface="Lucida Sans Unicode"/>
            </a:endParaRPr>
          </a:p>
          <a:p>
            <a:pPr marL="875643">
              <a:spcBef>
                <a:spcPts val="760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484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10" dirty="0"/>
              <a:t>ROAS/CPC</a:t>
            </a:r>
            <a:endParaRPr sz="800" dirty="0">
              <a:latin typeface="Lucida Sans Unicode"/>
              <a:cs typeface="Lucida Sans Unicode"/>
            </a:endParaRPr>
          </a:p>
          <a:p>
            <a:pPr marL="875643">
              <a:spcBef>
                <a:spcPts val="75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484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10" dirty="0"/>
              <a:t>Followers</a:t>
            </a:r>
            <a:endParaRPr sz="800" dirty="0">
              <a:latin typeface="Lucida Sans Unicode"/>
              <a:cs typeface="Lucida Sans Unicode"/>
            </a:endParaRPr>
          </a:p>
          <a:p>
            <a:pPr marL="875643">
              <a:spcBef>
                <a:spcPts val="770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484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pc="-10" dirty="0"/>
              <a:t>Engagement</a:t>
            </a:r>
            <a:endParaRPr sz="800" dirty="0">
              <a:latin typeface="Lucida Sans Unicode"/>
              <a:cs typeface="Lucida Sans Unicode"/>
            </a:endParaRPr>
          </a:p>
          <a:p>
            <a:pPr marL="875643">
              <a:spcBef>
                <a:spcPts val="755"/>
              </a:spcBef>
            </a:pPr>
            <a:r>
              <a:rPr sz="800" spc="7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140" dirty="0">
                <a:solidFill>
                  <a:srgbClr val="89D0D5"/>
                </a:solidFill>
                <a:latin typeface="Lucida Sans Unicode"/>
                <a:cs typeface="Lucida Sans Unicode"/>
              </a:rPr>
              <a:t>  </a:t>
            </a:r>
            <a:r>
              <a:rPr dirty="0"/>
              <a:t>Web</a:t>
            </a:r>
            <a:r>
              <a:rPr spc="-40" dirty="0"/>
              <a:t> </a:t>
            </a:r>
            <a:r>
              <a:rPr spc="-70" dirty="0"/>
              <a:t>visits/time</a:t>
            </a:r>
            <a:r>
              <a:rPr spc="-90" dirty="0"/>
              <a:t> </a:t>
            </a:r>
            <a:r>
              <a:rPr dirty="0"/>
              <a:t>on</a:t>
            </a:r>
            <a:r>
              <a:rPr spc="-55" dirty="0"/>
              <a:t> </a:t>
            </a:r>
            <a:r>
              <a:rPr spc="-10" dirty="0"/>
              <a:t>site/bounce</a:t>
            </a:r>
            <a:r>
              <a:rPr spc="-30" dirty="0"/>
              <a:t> </a:t>
            </a:r>
            <a:r>
              <a:rPr spc="-20" dirty="0"/>
              <a:t>rate</a:t>
            </a:r>
            <a:endParaRPr sz="800" dirty="0">
              <a:latin typeface="Lucida Sans Unicode"/>
              <a:cs typeface="Lucida Sans Unicode"/>
            </a:endParaRPr>
          </a:p>
          <a:p>
            <a:pPr marL="875643">
              <a:spcBef>
                <a:spcPts val="760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155" dirty="0">
                <a:solidFill>
                  <a:srgbClr val="89D0D5"/>
                </a:solidFill>
                <a:latin typeface="Lucida Sans Unicode"/>
                <a:cs typeface="Lucida Sans Unicode"/>
              </a:rPr>
              <a:t>  </a:t>
            </a:r>
            <a:r>
              <a:rPr spc="-55" dirty="0"/>
              <a:t>Email </a:t>
            </a:r>
            <a:r>
              <a:rPr dirty="0"/>
              <a:t>open</a:t>
            </a:r>
            <a:r>
              <a:rPr spc="-35" dirty="0"/>
              <a:t> </a:t>
            </a:r>
            <a:r>
              <a:rPr spc="-10" dirty="0"/>
              <a:t>rate/CTR</a:t>
            </a:r>
            <a:endParaRPr sz="800" dirty="0">
              <a:latin typeface="Lucida Sans Unicode"/>
              <a:cs typeface="Lucida Sans Unicode"/>
            </a:endParaRPr>
          </a:p>
          <a:p>
            <a:pPr marL="875643">
              <a:spcBef>
                <a:spcPts val="765"/>
              </a:spcBef>
            </a:pPr>
            <a:r>
              <a:rPr sz="800" spc="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800" spc="190" dirty="0">
                <a:solidFill>
                  <a:srgbClr val="89D0D5"/>
                </a:solidFill>
                <a:latin typeface="Lucida Sans Unicode"/>
                <a:cs typeface="Lucida Sans Unicode"/>
              </a:rPr>
              <a:t>  </a:t>
            </a:r>
            <a:r>
              <a:rPr spc="-30" dirty="0"/>
              <a:t>Conversion</a:t>
            </a:r>
            <a:r>
              <a:rPr dirty="0"/>
              <a:t> rate/abandoned</a:t>
            </a:r>
            <a:r>
              <a:rPr spc="10" dirty="0"/>
              <a:t> </a:t>
            </a:r>
            <a:r>
              <a:rPr spc="-10" dirty="0"/>
              <a:t>carts/average</a:t>
            </a:r>
            <a:r>
              <a:rPr spc="-5" dirty="0"/>
              <a:t> </a:t>
            </a:r>
            <a:r>
              <a:rPr spc="-10" dirty="0"/>
              <a:t>ticket</a:t>
            </a:r>
            <a:endParaRPr sz="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9"/>
            <a:ext cx="9144086" cy="5143242"/>
            <a:chOff x="0" y="-12"/>
            <a:chExt cx="12192114" cy="68576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114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2"/>
              <a:ext cx="1976755" cy="509581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73303" y="2546842"/>
            <a:ext cx="1417320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4500" b="1" dirty="0">
                <a:solidFill>
                  <a:srgbClr val="D86A99"/>
                </a:solidFill>
                <a:latin typeface="Calibri"/>
                <a:cs typeface="Calibri"/>
              </a:rPr>
              <a:t>Q</a:t>
            </a:r>
            <a:r>
              <a:rPr sz="4500" b="1" spc="-8" dirty="0">
                <a:solidFill>
                  <a:srgbClr val="D86A99"/>
                </a:solidFill>
                <a:latin typeface="Calibri"/>
                <a:cs typeface="Calibri"/>
              </a:rPr>
              <a:t> </a:t>
            </a:r>
            <a:r>
              <a:rPr sz="4500" b="1" dirty="0">
                <a:solidFill>
                  <a:srgbClr val="D86A99"/>
                </a:solidFill>
                <a:latin typeface="Calibri"/>
                <a:cs typeface="Calibri"/>
              </a:rPr>
              <a:t>&amp;</a:t>
            </a:r>
            <a:r>
              <a:rPr sz="4500" b="1" spc="-8" dirty="0">
                <a:solidFill>
                  <a:srgbClr val="D86A99"/>
                </a:solidFill>
                <a:latin typeface="Calibri"/>
                <a:cs typeface="Calibri"/>
              </a:rPr>
              <a:t> </a:t>
            </a:r>
            <a:r>
              <a:rPr sz="4500" b="1" spc="-38" dirty="0">
                <a:solidFill>
                  <a:srgbClr val="D86A99"/>
                </a:solidFill>
                <a:latin typeface="Calibri"/>
                <a:cs typeface="Calibri"/>
              </a:rPr>
              <a:t>A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9627" y="4286250"/>
            <a:ext cx="8774192" cy="820264"/>
            <a:chOff x="492836" y="5715000"/>
            <a:chExt cx="11698922" cy="109368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8314" y="5715001"/>
              <a:ext cx="2413444" cy="1093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836" y="5715000"/>
              <a:ext cx="7236358" cy="10936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1365" y="5833795"/>
              <a:ext cx="1872716" cy="686879"/>
            </a:xfrm>
            <a:prstGeom prst="rect">
              <a:avLst/>
            </a:prstGeom>
          </p:spPr>
        </p:pic>
      </p:grpSp>
      <p:sp>
        <p:nvSpPr>
          <p:cNvPr id="18" name="object 5">
            <a:extLst>
              <a:ext uri="{FF2B5EF4-FFF2-40B4-BE49-F238E27FC236}">
                <a16:creationId xmlns:a16="http://schemas.microsoft.com/office/drawing/2014/main" id="{62260DEA-7358-618B-7E5C-128CD16A9292}"/>
              </a:ext>
            </a:extLst>
          </p:cNvPr>
          <p:cNvSpPr/>
          <p:nvPr/>
        </p:nvSpPr>
        <p:spPr>
          <a:xfrm>
            <a:off x="8002133" y="-1066"/>
            <a:ext cx="849630" cy="2404586"/>
          </a:xfrm>
          <a:custGeom>
            <a:avLst/>
            <a:gdLst/>
            <a:ahLst/>
            <a:cxnLst/>
            <a:rect l="l" t="t" r="r" b="b"/>
            <a:pathLst>
              <a:path w="1132840" h="3206115">
                <a:moveTo>
                  <a:pt x="335407" y="1928253"/>
                </a:moveTo>
                <a:lnTo>
                  <a:pt x="8204" y="1928253"/>
                </a:lnTo>
                <a:lnTo>
                  <a:pt x="8204" y="2000275"/>
                </a:lnTo>
                <a:lnTo>
                  <a:pt x="259270" y="2000275"/>
                </a:lnTo>
                <a:lnTo>
                  <a:pt x="259270" y="2001367"/>
                </a:lnTo>
                <a:lnTo>
                  <a:pt x="8204" y="2083968"/>
                </a:lnTo>
                <a:lnTo>
                  <a:pt x="8204" y="2138934"/>
                </a:lnTo>
                <a:lnTo>
                  <a:pt x="259270" y="2224989"/>
                </a:lnTo>
                <a:lnTo>
                  <a:pt x="259270" y="2225852"/>
                </a:lnTo>
                <a:lnTo>
                  <a:pt x="8204" y="2225852"/>
                </a:lnTo>
                <a:lnTo>
                  <a:pt x="8204" y="2297900"/>
                </a:lnTo>
                <a:lnTo>
                  <a:pt x="335407" y="2297900"/>
                </a:lnTo>
                <a:lnTo>
                  <a:pt x="335407" y="2189416"/>
                </a:lnTo>
                <a:lnTo>
                  <a:pt x="121869" y="2113496"/>
                </a:lnTo>
                <a:lnTo>
                  <a:pt x="121869" y="2112632"/>
                </a:lnTo>
                <a:lnTo>
                  <a:pt x="335407" y="2037359"/>
                </a:lnTo>
                <a:lnTo>
                  <a:pt x="335407" y="1928253"/>
                </a:lnTo>
                <a:close/>
              </a:path>
              <a:path w="1132840" h="3206115">
                <a:moveTo>
                  <a:pt x="335407" y="1702003"/>
                </a:moveTo>
                <a:lnTo>
                  <a:pt x="307416" y="1689900"/>
                </a:lnTo>
                <a:lnTo>
                  <a:pt x="240284" y="1660880"/>
                </a:lnTo>
                <a:lnTo>
                  <a:pt x="240284" y="1729803"/>
                </a:lnTo>
                <a:lnTo>
                  <a:pt x="138480" y="1769922"/>
                </a:lnTo>
                <a:lnTo>
                  <a:pt x="138480" y="1689900"/>
                </a:lnTo>
                <a:lnTo>
                  <a:pt x="240284" y="1729803"/>
                </a:lnTo>
                <a:lnTo>
                  <a:pt x="240284" y="1660880"/>
                </a:lnTo>
                <a:lnTo>
                  <a:pt x="8204" y="1560525"/>
                </a:lnTo>
                <a:lnTo>
                  <a:pt x="8204" y="1640103"/>
                </a:lnTo>
                <a:lnTo>
                  <a:pt x="77444" y="1667281"/>
                </a:lnTo>
                <a:lnTo>
                  <a:pt x="77444" y="1794522"/>
                </a:lnTo>
                <a:lnTo>
                  <a:pt x="8204" y="1822564"/>
                </a:lnTo>
                <a:lnTo>
                  <a:pt x="8204" y="1903869"/>
                </a:lnTo>
                <a:lnTo>
                  <a:pt x="316103" y="1769922"/>
                </a:lnTo>
                <a:lnTo>
                  <a:pt x="335407" y="1761515"/>
                </a:lnTo>
                <a:lnTo>
                  <a:pt x="335407" y="1702003"/>
                </a:lnTo>
                <a:close/>
              </a:path>
              <a:path w="1132840" h="3206115">
                <a:moveTo>
                  <a:pt x="335407" y="1277759"/>
                </a:moveTo>
                <a:lnTo>
                  <a:pt x="274370" y="1277759"/>
                </a:lnTo>
                <a:lnTo>
                  <a:pt x="274370" y="1349806"/>
                </a:lnTo>
                <a:lnTo>
                  <a:pt x="274307" y="1404378"/>
                </a:lnTo>
                <a:lnTo>
                  <a:pt x="267677" y="1434769"/>
                </a:lnTo>
                <a:lnTo>
                  <a:pt x="265087" y="1440167"/>
                </a:lnTo>
                <a:lnTo>
                  <a:pt x="261429" y="1444485"/>
                </a:lnTo>
                <a:lnTo>
                  <a:pt x="256463" y="1447698"/>
                </a:lnTo>
                <a:lnTo>
                  <a:pt x="251510" y="1451152"/>
                </a:lnTo>
                <a:lnTo>
                  <a:pt x="244817" y="1452880"/>
                </a:lnTo>
                <a:lnTo>
                  <a:pt x="227558" y="1452880"/>
                </a:lnTo>
                <a:lnTo>
                  <a:pt x="201244" y="1420101"/>
                </a:lnTo>
                <a:lnTo>
                  <a:pt x="200812" y="1413002"/>
                </a:lnTo>
                <a:lnTo>
                  <a:pt x="200164" y="1405674"/>
                </a:lnTo>
                <a:lnTo>
                  <a:pt x="199948" y="1398765"/>
                </a:lnTo>
                <a:lnTo>
                  <a:pt x="199948" y="1349806"/>
                </a:lnTo>
                <a:lnTo>
                  <a:pt x="274370" y="1349806"/>
                </a:lnTo>
                <a:lnTo>
                  <a:pt x="274370" y="1277759"/>
                </a:lnTo>
                <a:lnTo>
                  <a:pt x="8204" y="1277759"/>
                </a:lnTo>
                <a:lnTo>
                  <a:pt x="8204" y="1349806"/>
                </a:lnTo>
                <a:lnTo>
                  <a:pt x="138912" y="1349806"/>
                </a:lnTo>
                <a:lnTo>
                  <a:pt x="138912" y="1385366"/>
                </a:lnTo>
                <a:lnTo>
                  <a:pt x="8204" y="1453743"/>
                </a:lnTo>
                <a:lnTo>
                  <a:pt x="8204" y="1540230"/>
                </a:lnTo>
                <a:lnTo>
                  <a:pt x="146469" y="1456994"/>
                </a:lnTo>
                <a:lnTo>
                  <a:pt x="150787" y="1473377"/>
                </a:lnTo>
                <a:lnTo>
                  <a:pt x="177088" y="1509839"/>
                </a:lnTo>
                <a:lnTo>
                  <a:pt x="219316" y="1526590"/>
                </a:lnTo>
                <a:lnTo>
                  <a:pt x="235978" y="1527721"/>
                </a:lnTo>
                <a:lnTo>
                  <a:pt x="249770" y="1527111"/>
                </a:lnTo>
                <a:lnTo>
                  <a:pt x="293039" y="1512379"/>
                </a:lnTo>
                <a:lnTo>
                  <a:pt x="319735" y="1482293"/>
                </a:lnTo>
                <a:lnTo>
                  <a:pt x="330377" y="1452880"/>
                </a:lnTo>
                <a:lnTo>
                  <a:pt x="330657" y="1451813"/>
                </a:lnTo>
                <a:lnTo>
                  <a:pt x="335203" y="1413002"/>
                </a:lnTo>
                <a:lnTo>
                  <a:pt x="335368" y="1405674"/>
                </a:lnTo>
                <a:lnTo>
                  <a:pt x="335407" y="1277759"/>
                </a:lnTo>
                <a:close/>
              </a:path>
              <a:path w="1132840" h="3206115">
                <a:moveTo>
                  <a:pt x="335407" y="278345"/>
                </a:moveTo>
                <a:lnTo>
                  <a:pt x="274370" y="278345"/>
                </a:lnTo>
                <a:lnTo>
                  <a:pt x="274370" y="350596"/>
                </a:lnTo>
                <a:lnTo>
                  <a:pt x="274307" y="404939"/>
                </a:lnTo>
                <a:lnTo>
                  <a:pt x="273939" y="410768"/>
                </a:lnTo>
                <a:lnTo>
                  <a:pt x="273075" y="417436"/>
                </a:lnTo>
                <a:lnTo>
                  <a:pt x="272211" y="424345"/>
                </a:lnTo>
                <a:lnTo>
                  <a:pt x="244817" y="453466"/>
                </a:lnTo>
                <a:lnTo>
                  <a:pt x="227558" y="453466"/>
                </a:lnTo>
                <a:lnTo>
                  <a:pt x="201244" y="420890"/>
                </a:lnTo>
                <a:lnTo>
                  <a:pt x="200812" y="413562"/>
                </a:lnTo>
                <a:lnTo>
                  <a:pt x="200164" y="406234"/>
                </a:lnTo>
                <a:lnTo>
                  <a:pt x="199948" y="399554"/>
                </a:lnTo>
                <a:lnTo>
                  <a:pt x="199948" y="350596"/>
                </a:lnTo>
                <a:lnTo>
                  <a:pt x="274370" y="350596"/>
                </a:lnTo>
                <a:lnTo>
                  <a:pt x="274370" y="278345"/>
                </a:lnTo>
                <a:lnTo>
                  <a:pt x="8204" y="278345"/>
                </a:lnTo>
                <a:lnTo>
                  <a:pt x="8204" y="350596"/>
                </a:lnTo>
                <a:lnTo>
                  <a:pt x="138912" y="350596"/>
                </a:lnTo>
                <a:lnTo>
                  <a:pt x="138912" y="386156"/>
                </a:lnTo>
                <a:lnTo>
                  <a:pt x="8204" y="454533"/>
                </a:lnTo>
                <a:lnTo>
                  <a:pt x="8204" y="540816"/>
                </a:lnTo>
                <a:lnTo>
                  <a:pt x="146469" y="457784"/>
                </a:lnTo>
                <a:lnTo>
                  <a:pt x="150787" y="474040"/>
                </a:lnTo>
                <a:lnTo>
                  <a:pt x="177088" y="510400"/>
                </a:lnTo>
                <a:lnTo>
                  <a:pt x="219316" y="527380"/>
                </a:lnTo>
                <a:lnTo>
                  <a:pt x="235978" y="528510"/>
                </a:lnTo>
                <a:lnTo>
                  <a:pt x="249770" y="527862"/>
                </a:lnTo>
                <a:lnTo>
                  <a:pt x="293039" y="513054"/>
                </a:lnTo>
                <a:lnTo>
                  <a:pt x="319735" y="482879"/>
                </a:lnTo>
                <a:lnTo>
                  <a:pt x="329247" y="457784"/>
                </a:lnTo>
                <a:lnTo>
                  <a:pt x="330377" y="453466"/>
                </a:lnTo>
                <a:lnTo>
                  <a:pt x="330657" y="452374"/>
                </a:lnTo>
                <a:lnTo>
                  <a:pt x="332778" y="441058"/>
                </a:lnTo>
                <a:lnTo>
                  <a:pt x="334124" y="430377"/>
                </a:lnTo>
                <a:lnTo>
                  <a:pt x="334251" y="429387"/>
                </a:lnTo>
                <a:lnTo>
                  <a:pt x="335114" y="417436"/>
                </a:lnTo>
                <a:lnTo>
                  <a:pt x="335203" y="413562"/>
                </a:lnTo>
                <a:lnTo>
                  <a:pt x="335267" y="410768"/>
                </a:lnTo>
                <a:lnTo>
                  <a:pt x="335368" y="406234"/>
                </a:lnTo>
                <a:lnTo>
                  <a:pt x="335407" y="278345"/>
                </a:lnTo>
                <a:close/>
              </a:path>
              <a:path w="1132840" h="3206115">
                <a:moveTo>
                  <a:pt x="335407" y="2705"/>
                </a:moveTo>
                <a:lnTo>
                  <a:pt x="274370" y="2705"/>
                </a:lnTo>
                <a:lnTo>
                  <a:pt x="274370" y="74726"/>
                </a:lnTo>
                <a:lnTo>
                  <a:pt x="274370" y="118516"/>
                </a:lnTo>
                <a:lnTo>
                  <a:pt x="274193" y="124129"/>
                </a:lnTo>
                <a:lnTo>
                  <a:pt x="274154" y="125653"/>
                </a:lnTo>
                <a:lnTo>
                  <a:pt x="272453" y="140106"/>
                </a:lnTo>
                <a:lnTo>
                  <a:pt x="251079" y="171792"/>
                </a:lnTo>
                <a:lnTo>
                  <a:pt x="244386" y="173748"/>
                </a:lnTo>
                <a:lnTo>
                  <a:pt x="228422" y="173748"/>
                </a:lnTo>
                <a:lnTo>
                  <a:pt x="221957" y="172224"/>
                </a:lnTo>
                <a:lnTo>
                  <a:pt x="216992" y="169202"/>
                </a:lnTo>
                <a:lnTo>
                  <a:pt x="211823" y="166382"/>
                </a:lnTo>
                <a:lnTo>
                  <a:pt x="207721" y="162509"/>
                </a:lnTo>
                <a:lnTo>
                  <a:pt x="204914" y="157759"/>
                </a:lnTo>
                <a:lnTo>
                  <a:pt x="201891" y="152819"/>
                </a:lnTo>
                <a:lnTo>
                  <a:pt x="199948" y="147408"/>
                </a:lnTo>
                <a:lnTo>
                  <a:pt x="198386" y="140309"/>
                </a:lnTo>
                <a:lnTo>
                  <a:pt x="197370" y="135572"/>
                </a:lnTo>
                <a:lnTo>
                  <a:pt x="196723" y="129298"/>
                </a:lnTo>
                <a:lnTo>
                  <a:pt x="196723" y="74726"/>
                </a:lnTo>
                <a:lnTo>
                  <a:pt x="274370" y="74726"/>
                </a:lnTo>
                <a:lnTo>
                  <a:pt x="274370" y="2705"/>
                </a:lnTo>
                <a:lnTo>
                  <a:pt x="8204" y="2705"/>
                </a:lnTo>
                <a:lnTo>
                  <a:pt x="8204" y="74726"/>
                </a:lnTo>
                <a:lnTo>
                  <a:pt x="135674" y="74726"/>
                </a:lnTo>
                <a:lnTo>
                  <a:pt x="135724" y="129298"/>
                </a:lnTo>
                <a:lnTo>
                  <a:pt x="135890" y="135572"/>
                </a:lnTo>
                <a:lnTo>
                  <a:pt x="135991" y="140106"/>
                </a:lnTo>
                <a:lnTo>
                  <a:pt x="136944" y="152387"/>
                </a:lnTo>
                <a:lnTo>
                  <a:pt x="147129" y="196202"/>
                </a:lnTo>
                <a:lnTo>
                  <a:pt x="170624" y="228269"/>
                </a:lnTo>
                <a:lnTo>
                  <a:pt x="209765" y="246214"/>
                </a:lnTo>
                <a:lnTo>
                  <a:pt x="235978" y="248589"/>
                </a:lnTo>
                <a:lnTo>
                  <a:pt x="249085" y="247980"/>
                </a:lnTo>
                <a:lnTo>
                  <a:pt x="249669" y="247980"/>
                </a:lnTo>
                <a:lnTo>
                  <a:pt x="293471" y="233197"/>
                </a:lnTo>
                <a:lnTo>
                  <a:pt x="320141" y="202920"/>
                </a:lnTo>
                <a:lnTo>
                  <a:pt x="332867" y="160743"/>
                </a:lnTo>
                <a:lnTo>
                  <a:pt x="335292" y="129298"/>
                </a:lnTo>
                <a:lnTo>
                  <a:pt x="335407" y="2705"/>
                </a:lnTo>
                <a:close/>
              </a:path>
              <a:path w="1132840" h="3206115">
                <a:moveTo>
                  <a:pt x="343827" y="1103071"/>
                </a:moveTo>
                <a:lnTo>
                  <a:pt x="336994" y="1048880"/>
                </a:lnTo>
                <a:lnTo>
                  <a:pt x="317144" y="1002220"/>
                </a:lnTo>
                <a:lnTo>
                  <a:pt x="285457" y="965314"/>
                </a:lnTo>
                <a:lnTo>
                  <a:pt x="243090" y="939584"/>
                </a:lnTo>
                <a:lnTo>
                  <a:pt x="191046" y="927265"/>
                </a:lnTo>
                <a:lnTo>
                  <a:pt x="171919" y="926426"/>
                </a:lnTo>
                <a:lnTo>
                  <a:pt x="152666" y="927265"/>
                </a:lnTo>
                <a:lnTo>
                  <a:pt x="100736" y="939584"/>
                </a:lnTo>
                <a:lnTo>
                  <a:pt x="58153" y="965314"/>
                </a:lnTo>
                <a:lnTo>
                  <a:pt x="26543" y="1002220"/>
                </a:lnTo>
                <a:lnTo>
                  <a:pt x="6654" y="1048880"/>
                </a:lnTo>
                <a:lnTo>
                  <a:pt x="0" y="1103071"/>
                </a:lnTo>
                <a:lnTo>
                  <a:pt x="457" y="1120978"/>
                </a:lnTo>
                <a:lnTo>
                  <a:pt x="7340" y="1173822"/>
                </a:lnTo>
                <a:lnTo>
                  <a:pt x="23596" y="1224191"/>
                </a:lnTo>
                <a:lnTo>
                  <a:pt x="31280" y="1240231"/>
                </a:lnTo>
                <a:lnTo>
                  <a:pt x="202323" y="1240231"/>
                </a:lnTo>
                <a:lnTo>
                  <a:pt x="202323" y="1112354"/>
                </a:lnTo>
                <a:lnTo>
                  <a:pt x="135674" y="1112354"/>
                </a:lnTo>
                <a:lnTo>
                  <a:pt x="135674" y="1171003"/>
                </a:lnTo>
                <a:lnTo>
                  <a:pt x="82613" y="1171003"/>
                </a:lnTo>
                <a:lnTo>
                  <a:pt x="69443" y="1134859"/>
                </a:lnTo>
                <a:lnTo>
                  <a:pt x="66433" y="1103071"/>
                </a:lnTo>
                <a:lnTo>
                  <a:pt x="66929" y="1091742"/>
                </a:lnTo>
                <a:lnTo>
                  <a:pt x="78613" y="1052207"/>
                </a:lnTo>
                <a:lnTo>
                  <a:pt x="103606" y="1022832"/>
                </a:lnTo>
                <a:lnTo>
                  <a:pt x="139433" y="1005497"/>
                </a:lnTo>
                <a:lnTo>
                  <a:pt x="171919" y="1001483"/>
                </a:lnTo>
                <a:lnTo>
                  <a:pt x="183032" y="1001928"/>
                </a:lnTo>
                <a:lnTo>
                  <a:pt x="223316" y="1012583"/>
                </a:lnTo>
                <a:lnTo>
                  <a:pt x="254088" y="1036180"/>
                </a:lnTo>
                <a:lnTo>
                  <a:pt x="272808" y="1070864"/>
                </a:lnTo>
                <a:lnTo>
                  <a:pt x="277177" y="1103071"/>
                </a:lnTo>
                <a:lnTo>
                  <a:pt x="276682" y="1116368"/>
                </a:lnTo>
                <a:lnTo>
                  <a:pt x="264947" y="1158227"/>
                </a:lnTo>
                <a:lnTo>
                  <a:pt x="246329" y="1182649"/>
                </a:lnTo>
                <a:lnTo>
                  <a:pt x="301764" y="1233335"/>
                </a:lnTo>
                <a:lnTo>
                  <a:pt x="328764" y="1191323"/>
                </a:lnTo>
                <a:lnTo>
                  <a:pt x="341426" y="1140739"/>
                </a:lnTo>
                <a:lnTo>
                  <a:pt x="343230" y="1122273"/>
                </a:lnTo>
                <a:lnTo>
                  <a:pt x="343827" y="1103071"/>
                </a:lnTo>
                <a:close/>
              </a:path>
              <a:path w="1132840" h="3206115">
                <a:moveTo>
                  <a:pt x="343827" y="726287"/>
                </a:moveTo>
                <a:lnTo>
                  <a:pt x="336994" y="672122"/>
                </a:lnTo>
                <a:lnTo>
                  <a:pt x="317144" y="625436"/>
                </a:lnTo>
                <a:lnTo>
                  <a:pt x="285457" y="588530"/>
                </a:lnTo>
                <a:lnTo>
                  <a:pt x="277177" y="582244"/>
                </a:lnTo>
                <a:lnTo>
                  <a:pt x="277177" y="726287"/>
                </a:lnTo>
                <a:lnTo>
                  <a:pt x="276682" y="737616"/>
                </a:lnTo>
                <a:lnTo>
                  <a:pt x="265023" y="777189"/>
                </a:lnTo>
                <a:lnTo>
                  <a:pt x="240004" y="806538"/>
                </a:lnTo>
                <a:lnTo>
                  <a:pt x="204063" y="823912"/>
                </a:lnTo>
                <a:lnTo>
                  <a:pt x="171919" y="828090"/>
                </a:lnTo>
                <a:lnTo>
                  <a:pt x="160540" y="827608"/>
                </a:lnTo>
                <a:lnTo>
                  <a:pt x="120281" y="816800"/>
                </a:lnTo>
                <a:lnTo>
                  <a:pt x="89611" y="793280"/>
                </a:lnTo>
                <a:lnTo>
                  <a:pt x="70802" y="758494"/>
                </a:lnTo>
                <a:lnTo>
                  <a:pt x="66433" y="726287"/>
                </a:lnTo>
                <a:lnTo>
                  <a:pt x="66929" y="715060"/>
                </a:lnTo>
                <a:lnTo>
                  <a:pt x="78613" y="675424"/>
                </a:lnTo>
                <a:lnTo>
                  <a:pt x="103606" y="646049"/>
                </a:lnTo>
                <a:lnTo>
                  <a:pt x="139433" y="628726"/>
                </a:lnTo>
                <a:lnTo>
                  <a:pt x="171919" y="624713"/>
                </a:lnTo>
                <a:lnTo>
                  <a:pt x="183032" y="625157"/>
                </a:lnTo>
                <a:lnTo>
                  <a:pt x="223316" y="635800"/>
                </a:lnTo>
                <a:lnTo>
                  <a:pt x="254088" y="659396"/>
                </a:lnTo>
                <a:lnTo>
                  <a:pt x="272808" y="694118"/>
                </a:lnTo>
                <a:lnTo>
                  <a:pt x="277177" y="726287"/>
                </a:lnTo>
                <a:lnTo>
                  <a:pt x="277177" y="582244"/>
                </a:lnTo>
                <a:lnTo>
                  <a:pt x="243090" y="563041"/>
                </a:lnTo>
                <a:lnTo>
                  <a:pt x="191046" y="550684"/>
                </a:lnTo>
                <a:lnTo>
                  <a:pt x="171919" y="549871"/>
                </a:lnTo>
                <a:lnTo>
                  <a:pt x="152666" y="550684"/>
                </a:lnTo>
                <a:lnTo>
                  <a:pt x="100736" y="563041"/>
                </a:lnTo>
                <a:lnTo>
                  <a:pt x="58153" y="588530"/>
                </a:lnTo>
                <a:lnTo>
                  <a:pt x="26543" y="625436"/>
                </a:lnTo>
                <a:lnTo>
                  <a:pt x="6642" y="672122"/>
                </a:lnTo>
                <a:lnTo>
                  <a:pt x="0" y="726287"/>
                </a:lnTo>
                <a:lnTo>
                  <a:pt x="736" y="745134"/>
                </a:lnTo>
                <a:lnTo>
                  <a:pt x="11874" y="797039"/>
                </a:lnTo>
                <a:lnTo>
                  <a:pt x="35826" y="840549"/>
                </a:lnTo>
                <a:lnTo>
                  <a:pt x="71132" y="873912"/>
                </a:lnTo>
                <a:lnTo>
                  <a:pt x="117068" y="895464"/>
                </a:lnTo>
                <a:lnTo>
                  <a:pt x="171919" y="902931"/>
                </a:lnTo>
                <a:lnTo>
                  <a:pt x="191046" y="902081"/>
                </a:lnTo>
                <a:lnTo>
                  <a:pt x="243090" y="889762"/>
                </a:lnTo>
                <a:lnTo>
                  <a:pt x="285457" y="864044"/>
                </a:lnTo>
                <a:lnTo>
                  <a:pt x="316496" y="828090"/>
                </a:lnTo>
                <a:lnTo>
                  <a:pt x="336994" y="780491"/>
                </a:lnTo>
                <a:lnTo>
                  <a:pt x="343065" y="745134"/>
                </a:lnTo>
                <a:lnTo>
                  <a:pt x="343827" y="726287"/>
                </a:lnTo>
                <a:close/>
              </a:path>
              <a:path w="1132840" h="3206115">
                <a:moveTo>
                  <a:pt x="733996" y="2943187"/>
                </a:moveTo>
                <a:lnTo>
                  <a:pt x="672960" y="2943187"/>
                </a:lnTo>
                <a:lnTo>
                  <a:pt x="672960" y="3015437"/>
                </a:lnTo>
                <a:lnTo>
                  <a:pt x="672896" y="3070009"/>
                </a:lnTo>
                <a:lnTo>
                  <a:pt x="672528" y="3075609"/>
                </a:lnTo>
                <a:lnTo>
                  <a:pt x="671461" y="3082302"/>
                </a:lnTo>
                <a:lnTo>
                  <a:pt x="670598" y="3089198"/>
                </a:lnTo>
                <a:lnTo>
                  <a:pt x="643432" y="3118535"/>
                </a:lnTo>
                <a:lnTo>
                  <a:pt x="626148" y="3118535"/>
                </a:lnTo>
                <a:lnTo>
                  <a:pt x="619048" y="3116592"/>
                </a:lnTo>
                <a:lnTo>
                  <a:pt x="614311" y="3112706"/>
                </a:lnTo>
                <a:lnTo>
                  <a:pt x="609333" y="3108833"/>
                </a:lnTo>
                <a:lnTo>
                  <a:pt x="598779" y="3071304"/>
                </a:lnTo>
                <a:lnTo>
                  <a:pt x="598551" y="3064395"/>
                </a:lnTo>
                <a:lnTo>
                  <a:pt x="598551" y="3015437"/>
                </a:lnTo>
                <a:lnTo>
                  <a:pt x="672960" y="3015437"/>
                </a:lnTo>
                <a:lnTo>
                  <a:pt x="672960" y="2943187"/>
                </a:lnTo>
                <a:lnTo>
                  <a:pt x="406793" y="2943187"/>
                </a:lnTo>
                <a:lnTo>
                  <a:pt x="406793" y="3015437"/>
                </a:lnTo>
                <a:lnTo>
                  <a:pt x="537502" y="3015437"/>
                </a:lnTo>
                <a:lnTo>
                  <a:pt x="537502" y="3051022"/>
                </a:lnTo>
                <a:lnTo>
                  <a:pt x="406793" y="3119399"/>
                </a:lnTo>
                <a:lnTo>
                  <a:pt x="406793" y="3205886"/>
                </a:lnTo>
                <a:lnTo>
                  <a:pt x="544842" y="3122625"/>
                </a:lnTo>
                <a:lnTo>
                  <a:pt x="549198" y="3138894"/>
                </a:lnTo>
                <a:lnTo>
                  <a:pt x="575691" y="3175254"/>
                </a:lnTo>
                <a:lnTo>
                  <a:pt x="617905" y="3192234"/>
                </a:lnTo>
                <a:lnTo>
                  <a:pt x="634580" y="3193377"/>
                </a:lnTo>
                <a:lnTo>
                  <a:pt x="648335" y="3192729"/>
                </a:lnTo>
                <a:lnTo>
                  <a:pt x="691515" y="3178022"/>
                </a:lnTo>
                <a:lnTo>
                  <a:pt x="718134" y="3147720"/>
                </a:lnTo>
                <a:lnTo>
                  <a:pt x="728713" y="3118535"/>
                </a:lnTo>
                <a:lnTo>
                  <a:pt x="729056" y="3117240"/>
                </a:lnTo>
                <a:lnTo>
                  <a:pt x="733856" y="3075609"/>
                </a:lnTo>
                <a:lnTo>
                  <a:pt x="733971" y="3071304"/>
                </a:lnTo>
                <a:lnTo>
                  <a:pt x="733996" y="2943187"/>
                </a:lnTo>
                <a:close/>
              </a:path>
              <a:path w="1132840" h="3206115">
                <a:moveTo>
                  <a:pt x="733996" y="2304986"/>
                </a:moveTo>
                <a:lnTo>
                  <a:pt x="670166" y="2304986"/>
                </a:lnTo>
                <a:lnTo>
                  <a:pt x="670166" y="2397683"/>
                </a:lnTo>
                <a:lnTo>
                  <a:pt x="406793" y="2397683"/>
                </a:lnTo>
                <a:lnTo>
                  <a:pt x="406793" y="2470073"/>
                </a:lnTo>
                <a:lnTo>
                  <a:pt x="670166" y="2470073"/>
                </a:lnTo>
                <a:lnTo>
                  <a:pt x="670166" y="2562783"/>
                </a:lnTo>
                <a:lnTo>
                  <a:pt x="733996" y="2562783"/>
                </a:lnTo>
                <a:lnTo>
                  <a:pt x="733996" y="2470073"/>
                </a:lnTo>
                <a:lnTo>
                  <a:pt x="733996" y="2397683"/>
                </a:lnTo>
                <a:lnTo>
                  <a:pt x="733996" y="2304986"/>
                </a:lnTo>
                <a:close/>
              </a:path>
              <a:path w="1132840" h="3206115">
                <a:moveTo>
                  <a:pt x="733996" y="2143252"/>
                </a:moveTo>
                <a:lnTo>
                  <a:pt x="706069" y="2131174"/>
                </a:lnTo>
                <a:lnTo>
                  <a:pt x="638683" y="2102053"/>
                </a:lnTo>
                <a:lnTo>
                  <a:pt x="638683" y="2170874"/>
                </a:lnTo>
                <a:lnTo>
                  <a:pt x="537070" y="2211184"/>
                </a:lnTo>
                <a:lnTo>
                  <a:pt x="537070" y="2131174"/>
                </a:lnTo>
                <a:lnTo>
                  <a:pt x="638683" y="2170874"/>
                </a:lnTo>
                <a:lnTo>
                  <a:pt x="638683" y="2102053"/>
                </a:lnTo>
                <a:lnTo>
                  <a:pt x="406793" y="2001786"/>
                </a:lnTo>
                <a:lnTo>
                  <a:pt x="406793" y="2081377"/>
                </a:lnTo>
                <a:lnTo>
                  <a:pt x="476034" y="2108543"/>
                </a:lnTo>
                <a:lnTo>
                  <a:pt x="476034" y="2235568"/>
                </a:lnTo>
                <a:lnTo>
                  <a:pt x="406793" y="2263825"/>
                </a:lnTo>
                <a:lnTo>
                  <a:pt x="406793" y="2345131"/>
                </a:lnTo>
                <a:lnTo>
                  <a:pt x="714705" y="2211184"/>
                </a:lnTo>
                <a:lnTo>
                  <a:pt x="733996" y="2202789"/>
                </a:lnTo>
                <a:lnTo>
                  <a:pt x="733996" y="2143252"/>
                </a:lnTo>
                <a:close/>
              </a:path>
              <a:path w="1132840" h="3206115">
                <a:moveTo>
                  <a:pt x="733996" y="1728317"/>
                </a:moveTo>
                <a:lnTo>
                  <a:pt x="672960" y="1728317"/>
                </a:lnTo>
                <a:lnTo>
                  <a:pt x="672960" y="1800339"/>
                </a:lnTo>
                <a:lnTo>
                  <a:pt x="672909" y="1854898"/>
                </a:lnTo>
                <a:lnTo>
                  <a:pt x="672528" y="1860740"/>
                </a:lnTo>
                <a:lnTo>
                  <a:pt x="671487" y="1867242"/>
                </a:lnTo>
                <a:lnTo>
                  <a:pt x="670598" y="1874316"/>
                </a:lnTo>
                <a:lnTo>
                  <a:pt x="643432" y="1903437"/>
                </a:lnTo>
                <a:lnTo>
                  <a:pt x="626148" y="1903437"/>
                </a:lnTo>
                <a:lnTo>
                  <a:pt x="599643" y="1870659"/>
                </a:lnTo>
                <a:lnTo>
                  <a:pt x="598551" y="1849526"/>
                </a:lnTo>
                <a:lnTo>
                  <a:pt x="598551" y="1800339"/>
                </a:lnTo>
                <a:lnTo>
                  <a:pt x="672960" y="1800339"/>
                </a:lnTo>
                <a:lnTo>
                  <a:pt x="672960" y="1728317"/>
                </a:lnTo>
                <a:lnTo>
                  <a:pt x="406793" y="1728317"/>
                </a:lnTo>
                <a:lnTo>
                  <a:pt x="406793" y="1800339"/>
                </a:lnTo>
                <a:lnTo>
                  <a:pt x="537502" y="1800339"/>
                </a:lnTo>
                <a:lnTo>
                  <a:pt x="537502" y="1835924"/>
                </a:lnTo>
                <a:lnTo>
                  <a:pt x="406793" y="1904504"/>
                </a:lnTo>
                <a:lnTo>
                  <a:pt x="406793" y="1990775"/>
                </a:lnTo>
                <a:lnTo>
                  <a:pt x="544842" y="1907743"/>
                </a:lnTo>
                <a:lnTo>
                  <a:pt x="549198" y="1924011"/>
                </a:lnTo>
                <a:lnTo>
                  <a:pt x="575691" y="1960359"/>
                </a:lnTo>
                <a:lnTo>
                  <a:pt x="617905" y="1977174"/>
                </a:lnTo>
                <a:lnTo>
                  <a:pt x="634580" y="1978279"/>
                </a:lnTo>
                <a:lnTo>
                  <a:pt x="648335" y="1977656"/>
                </a:lnTo>
                <a:lnTo>
                  <a:pt x="691515" y="1963026"/>
                </a:lnTo>
                <a:lnTo>
                  <a:pt x="718134" y="1932838"/>
                </a:lnTo>
                <a:lnTo>
                  <a:pt x="727646" y="1907743"/>
                </a:lnTo>
                <a:lnTo>
                  <a:pt x="728776" y="1903437"/>
                </a:lnTo>
                <a:lnTo>
                  <a:pt x="729056" y="1902345"/>
                </a:lnTo>
                <a:lnTo>
                  <a:pt x="731189" y="1890991"/>
                </a:lnTo>
                <a:lnTo>
                  <a:pt x="732624" y="1880146"/>
                </a:lnTo>
                <a:lnTo>
                  <a:pt x="732739" y="1879282"/>
                </a:lnTo>
                <a:lnTo>
                  <a:pt x="733666" y="1867408"/>
                </a:lnTo>
                <a:lnTo>
                  <a:pt x="733856" y="1860740"/>
                </a:lnTo>
                <a:lnTo>
                  <a:pt x="733971" y="1856193"/>
                </a:lnTo>
                <a:lnTo>
                  <a:pt x="733996" y="1728317"/>
                </a:lnTo>
                <a:close/>
              </a:path>
              <a:path w="1132840" h="3206115">
                <a:moveTo>
                  <a:pt x="733996" y="1457909"/>
                </a:moveTo>
                <a:lnTo>
                  <a:pt x="406793" y="1457909"/>
                </a:lnTo>
                <a:lnTo>
                  <a:pt x="406793" y="1530299"/>
                </a:lnTo>
                <a:lnTo>
                  <a:pt x="406793" y="1671269"/>
                </a:lnTo>
                <a:lnTo>
                  <a:pt x="406793" y="1680159"/>
                </a:lnTo>
                <a:lnTo>
                  <a:pt x="406793" y="1687779"/>
                </a:lnTo>
                <a:lnTo>
                  <a:pt x="473240" y="1687779"/>
                </a:lnTo>
                <a:lnTo>
                  <a:pt x="473240" y="1680159"/>
                </a:lnTo>
                <a:lnTo>
                  <a:pt x="473240" y="1671269"/>
                </a:lnTo>
                <a:lnTo>
                  <a:pt x="473240" y="1530299"/>
                </a:lnTo>
                <a:lnTo>
                  <a:pt x="539889" y="1530299"/>
                </a:lnTo>
                <a:lnTo>
                  <a:pt x="539889" y="1671269"/>
                </a:lnTo>
                <a:lnTo>
                  <a:pt x="606310" y="1671269"/>
                </a:lnTo>
                <a:lnTo>
                  <a:pt x="606310" y="1530299"/>
                </a:lnTo>
                <a:lnTo>
                  <a:pt x="667359" y="1530299"/>
                </a:lnTo>
                <a:lnTo>
                  <a:pt x="667359" y="1671269"/>
                </a:lnTo>
                <a:lnTo>
                  <a:pt x="667359" y="1680159"/>
                </a:lnTo>
                <a:lnTo>
                  <a:pt x="733996" y="1680159"/>
                </a:lnTo>
                <a:lnTo>
                  <a:pt x="733996" y="1671269"/>
                </a:lnTo>
                <a:lnTo>
                  <a:pt x="733996" y="1530299"/>
                </a:lnTo>
                <a:lnTo>
                  <a:pt x="733996" y="1457909"/>
                </a:lnTo>
                <a:close/>
              </a:path>
              <a:path w="1132840" h="3206115">
                <a:moveTo>
                  <a:pt x="733996" y="1214081"/>
                </a:moveTo>
                <a:lnTo>
                  <a:pt x="406793" y="1214081"/>
                </a:lnTo>
                <a:lnTo>
                  <a:pt x="406793" y="1286471"/>
                </a:lnTo>
                <a:lnTo>
                  <a:pt x="406793" y="1419809"/>
                </a:lnTo>
                <a:lnTo>
                  <a:pt x="473240" y="1419809"/>
                </a:lnTo>
                <a:lnTo>
                  <a:pt x="473240" y="1286471"/>
                </a:lnTo>
                <a:lnTo>
                  <a:pt x="733996" y="1286471"/>
                </a:lnTo>
                <a:lnTo>
                  <a:pt x="733996" y="1214081"/>
                </a:lnTo>
                <a:close/>
              </a:path>
              <a:path w="1132840" h="3206115">
                <a:moveTo>
                  <a:pt x="733996" y="942314"/>
                </a:moveTo>
                <a:lnTo>
                  <a:pt x="406793" y="942314"/>
                </a:lnTo>
                <a:lnTo>
                  <a:pt x="406793" y="1014691"/>
                </a:lnTo>
                <a:lnTo>
                  <a:pt x="406793" y="1155661"/>
                </a:lnTo>
                <a:lnTo>
                  <a:pt x="406793" y="1164551"/>
                </a:lnTo>
                <a:lnTo>
                  <a:pt x="406793" y="1173441"/>
                </a:lnTo>
                <a:lnTo>
                  <a:pt x="473240" y="1173441"/>
                </a:lnTo>
                <a:lnTo>
                  <a:pt x="473240" y="1164551"/>
                </a:lnTo>
                <a:lnTo>
                  <a:pt x="473240" y="1155661"/>
                </a:lnTo>
                <a:lnTo>
                  <a:pt x="473240" y="1014691"/>
                </a:lnTo>
                <a:lnTo>
                  <a:pt x="539889" y="1014691"/>
                </a:lnTo>
                <a:lnTo>
                  <a:pt x="539889" y="1155661"/>
                </a:lnTo>
                <a:lnTo>
                  <a:pt x="606310" y="1155661"/>
                </a:lnTo>
                <a:lnTo>
                  <a:pt x="606310" y="1014691"/>
                </a:lnTo>
                <a:lnTo>
                  <a:pt x="667359" y="1014691"/>
                </a:lnTo>
                <a:lnTo>
                  <a:pt x="667359" y="1155661"/>
                </a:lnTo>
                <a:lnTo>
                  <a:pt x="667359" y="1164551"/>
                </a:lnTo>
                <a:lnTo>
                  <a:pt x="733996" y="1164551"/>
                </a:lnTo>
                <a:lnTo>
                  <a:pt x="733996" y="1155661"/>
                </a:lnTo>
                <a:lnTo>
                  <a:pt x="733996" y="1014691"/>
                </a:lnTo>
                <a:lnTo>
                  <a:pt x="733996" y="942314"/>
                </a:lnTo>
                <a:close/>
              </a:path>
              <a:path w="1132840" h="3206115">
                <a:moveTo>
                  <a:pt x="733996" y="131686"/>
                </a:moveTo>
                <a:lnTo>
                  <a:pt x="408317" y="4432"/>
                </a:lnTo>
                <a:lnTo>
                  <a:pt x="408317" y="91782"/>
                </a:lnTo>
                <a:lnTo>
                  <a:pt x="583247" y="160147"/>
                </a:lnTo>
                <a:lnTo>
                  <a:pt x="589724" y="162737"/>
                </a:lnTo>
                <a:lnTo>
                  <a:pt x="598119" y="167487"/>
                </a:lnTo>
                <a:lnTo>
                  <a:pt x="599211" y="174815"/>
                </a:lnTo>
                <a:lnTo>
                  <a:pt x="593369" y="180213"/>
                </a:lnTo>
                <a:lnTo>
                  <a:pt x="408317" y="252666"/>
                </a:lnTo>
                <a:lnTo>
                  <a:pt x="408317" y="340245"/>
                </a:lnTo>
                <a:lnTo>
                  <a:pt x="733996" y="212763"/>
                </a:lnTo>
                <a:lnTo>
                  <a:pt x="733996" y="131686"/>
                </a:lnTo>
                <a:close/>
              </a:path>
              <a:path w="1132840" h="3206115">
                <a:moveTo>
                  <a:pt x="742200" y="2734856"/>
                </a:moveTo>
                <a:lnTo>
                  <a:pt x="735558" y="2680639"/>
                </a:lnTo>
                <a:lnTo>
                  <a:pt x="715606" y="2633992"/>
                </a:lnTo>
                <a:lnTo>
                  <a:pt x="715111" y="2633281"/>
                </a:lnTo>
                <a:lnTo>
                  <a:pt x="706361" y="2620581"/>
                </a:lnTo>
                <a:lnTo>
                  <a:pt x="695845" y="2608237"/>
                </a:lnTo>
                <a:lnTo>
                  <a:pt x="684072" y="2597086"/>
                </a:lnTo>
                <a:lnTo>
                  <a:pt x="675779" y="2590800"/>
                </a:lnTo>
                <a:lnTo>
                  <a:pt x="675779" y="2734856"/>
                </a:lnTo>
                <a:lnTo>
                  <a:pt x="675284" y="2746083"/>
                </a:lnTo>
                <a:lnTo>
                  <a:pt x="663498" y="2785719"/>
                </a:lnTo>
                <a:lnTo>
                  <a:pt x="638479" y="2815082"/>
                </a:lnTo>
                <a:lnTo>
                  <a:pt x="602449" y="2832417"/>
                </a:lnTo>
                <a:lnTo>
                  <a:pt x="570318" y="2836430"/>
                </a:lnTo>
                <a:lnTo>
                  <a:pt x="559028" y="2835986"/>
                </a:lnTo>
                <a:lnTo>
                  <a:pt x="518769" y="2825343"/>
                </a:lnTo>
                <a:lnTo>
                  <a:pt x="488099" y="2801747"/>
                </a:lnTo>
                <a:lnTo>
                  <a:pt x="469417" y="2767025"/>
                </a:lnTo>
                <a:lnTo>
                  <a:pt x="465048" y="2734856"/>
                </a:lnTo>
                <a:lnTo>
                  <a:pt x="465531" y="2723616"/>
                </a:lnTo>
                <a:lnTo>
                  <a:pt x="477100" y="2683992"/>
                </a:lnTo>
                <a:lnTo>
                  <a:pt x="502132" y="2654604"/>
                </a:lnTo>
                <a:lnTo>
                  <a:pt x="537845" y="2637269"/>
                </a:lnTo>
                <a:lnTo>
                  <a:pt x="570318" y="2633281"/>
                </a:lnTo>
                <a:lnTo>
                  <a:pt x="581431" y="2633726"/>
                </a:lnTo>
                <a:lnTo>
                  <a:pt x="621728" y="2644343"/>
                </a:lnTo>
                <a:lnTo>
                  <a:pt x="652500" y="2667965"/>
                </a:lnTo>
                <a:lnTo>
                  <a:pt x="671309" y="2702687"/>
                </a:lnTo>
                <a:lnTo>
                  <a:pt x="675779" y="2734856"/>
                </a:lnTo>
                <a:lnTo>
                  <a:pt x="675779" y="2590800"/>
                </a:lnTo>
                <a:lnTo>
                  <a:pt x="641477" y="2571585"/>
                </a:lnTo>
                <a:lnTo>
                  <a:pt x="589457" y="2559062"/>
                </a:lnTo>
                <a:lnTo>
                  <a:pt x="570318" y="2558211"/>
                </a:lnTo>
                <a:lnTo>
                  <a:pt x="551180" y="2559062"/>
                </a:lnTo>
                <a:lnTo>
                  <a:pt x="499122" y="2571585"/>
                </a:lnTo>
                <a:lnTo>
                  <a:pt x="456666" y="2597086"/>
                </a:lnTo>
                <a:lnTo>
                  <a:pt x="425030" y="2633992"/>
                </a:lnTo>
                <a:lnTo>
                  <a:pt x="405218" y="2680639"/>
                </a:lnTo>
                <a:lnTo>
                  <a:pt x="398399" y="2734856"/>
                </a:lnTo>
                <a:lnTo>
                  <a:pt x="399161" y="2753690"/>
                </a:lnTo>
                <a:lnTo>
                  <a:pt x="410476" y="2805582"/>
                </a:lnTo>
                <a:lnTo>
                  <a:pt x="434251" y="2849118"/>
                </a:lnTo>
                <a:lnTo>
                  <a:pt x="469684" y="2882481"/>
                </a:lnTo>
                <a:lnTo>
                  <a:pt x="515581" y="2904020"/>
                </a:lnTo>
                <a:lnTo>
                  <a:pt x="570318" y="2911475"/>
                </a:lnTo>
                <a:lnTo>
                  <a:pt x="589457" y="2910636"/>
                </a:lnTo>
                <a:lnTo>
                  <a:pt x="641477" y="2898330"/>
                </a:lnTo>
                <a:lnTo>
                  <a:pt x="684072" y="2872613"/>
                </a:lnTo>
                <a:lnTo>
                  <a:pt x="715098" y="2836430"/>
                </a:lnTo>
                <a:lnTo>
                  <a:pt x="715606" y="2835706"/>
                </a:lnTo>
                <a:lnTo>
                  <a:pt x="735558" y="2789047"/>
                </a:lnTo>
                <a:lnTo>
                  <a:pt x="741464" y="2753690"/>
                </a:lnTo>
                <a:lnTo>
                  <a:pt x="742200" y="2734856"/>
                </a:lnTo>
                <a:close/>
              </a:path>
              <a:path w="1132840" h="3206115">
                <a:moveTo>
                  <a:pt x="742200" y="795515"/>
                </a:moveTo>
                <a:lnTo>
                  <a:pt x="735558" y="741324"/>
                </a:lnTo>
                <a:lnTo>
                  <a:pt x="715594" y="694664"/>
                </a:lnTo>
                <a:lnTo>
                  <a:pt x="684072" y="657758"/>
                </a:lnTo>
                <a:lnTo>
                  <a:pt x="641477" y="632040"/>
                </a:lnTo>
                <a:lnTo>
                  <a:pt x="589457" y="619721"/>
                </a:lnTo>
                <a:lnTo>
                  <a:pt x="570318" y="618871"/>
                </a:lnTo>
                <a:lnTo>
                  <a:pt x="551180" y="619721"/>
                </a:lnTo>
                <a:lnTo>
                  <a:pt x="499122" y="632040"/>
                </a:lnTo>
                <a:lnTo>
                  <a:pt x="456666" y="657758"/>
                </a:lnTo>
                <a:lnTo>
                  <a:pt x="425030" y="694664"/>
                </a:lnTo>
                <a:lnTo>
                  <a:pt x="405218" y="741324"/>
                </a:lnTo>
                <a:lnTo>
                  <a:pt x="398399" y="795515"/>
                </a:lnTo>
                <a:lnTo>
                  <a:pt x="399249" y="812253"/>
                </a:lnTo>
                <a:lnTo>
                  <a:pt x="412203" y="861098"/>
                </a:lnTo>
                <a:lnTo>
                  <a:pt x="441706" y="902665"/>
                </a:lnTo>
                <a:lnTo>
                  <a:pt x="455333" y="913714"/>
                </a:lnTo>
                <a:lnTo>
                  <a:pt x="499986" y="853732"/>
                </a:lnTo>
                <a:lnTo>
                  <a:pt x="492175" y="847839"/>
                </a:lnTo>
                <a:lnTo>
                  <a:pt x="485254" y="841146"/>
                </a:lnTo>
                <a:lnTo>
                  <a:pt x="467309" y="807161"/>
                </a:lnTo>
                <a:lnTo>
                  <a:pt x="465048" y="786257"/>
                </a:lnTo>
                <a:lnTo>
                  <a:pt x="465531" y="776706"/>
                </a:lnTo>
                <a:lnTo>
                  <a:pt x="482193" y="734212"/>
                </a:lnTo>
                <a:lnTo>
                  <a:pt x="518769" y="704938"/>
                </a:lnTo>
                <a:lnTo>
                  <a:pt x="559028" y="694194"/>
                </a:lnTo>
                <a:lnTo>
                  <a:pt x="570318" y="693712"/>
                </a:lnTo>
                <a:lnTo>
                  <a:pt x="581431" y="694194"/>
                </a:lnTo>
                <a:lnTo>
                  <a:pt x="621728" y="704977"/>
                </a:lnTo>
                <a:lnTo>
                  <a:pt x="652500" y="727532"/>
                </a:lnTo>
                <a:lnTo>
                  <a:pt x="673811" y="769010"/>
                </a:lnTo>
                <a:lnTo>
                  <a:pt x="675779" y="788619"/>
                </a:lnTo>
                <a:lnTo>
                  <a:pt x="675335" y="798487"/>
                </a:lnTo>
                <a:lnTo>
                  <a:pt x="660298" y="838669"/>
                </a:lnTo>
                <a:lnTo>
                  <a:pt x="648804" y="850519"/>
                </a:lnTo>
                <a:lnTo>
                  <a:pt x="694118" y="905954"/>
                </a:lnTo>
                <a:lnTo>
                  <a:pt x="721207" y="875169"/>
                </a:lnTo>
                <a:lnTo>
                  <a:pt x="736434" y="839266"/>
                </a:lnTo>
                <a:lnTo>
                  <a:pt x="742035" y="802525"/>
                </a:lnTo>
                <a:lnTo>
                  <a:pt x="742200" y="795515"/>
                </a:lnTo>
                <a:close/>
              </a:path>
              <a:path w="1132840" h="3206115">
                <a:moveTo>
                  <a:pt x="742200" y="499846"/>
                </a:moveTo>
                <a:lnTo>
                  <a:pt x="735558" y="445655"/>
                </a:lnTo>
                <a:lnTo>
                  <a:pt x="715594" y="398983"/>
                </a:lnTo>
                <a:lnTo>
                  <a:pt x="684072" y="362102"/>
                </a:lnTo>
                <a:lnTo>
                  <a:pt x="641477" y="336562"/>
                </a:lnTo>
                <a:lnTo>
                  <a:pt x="589457" y="324243"/>
                </a:lnTo>
                <a:lnTo>
                  <a:pt x="570318" y="323430"/>
                </a:lnTo>
                <a:lnTo>
                  <a:pt x="551180" y="324243"/>
                </a:lnTo>
                <a:lnTo>
                  <a:pt x="499122" y="336562"/>
                </a:lnTo>
                <a:lnTo>
                  <a:pt x="456666" y="362102"/>
                </a:lnTo>
                <a:lnTo>
                  <a:pt x="425030" y="398983"/>
                </a:lnTo>
                <a:lnTo>
                  <a:pt x="405218" y="445655"/>
                </a:lnTo>
                <a:lnTo>
                  <a:pt x="398399" y="499846"/>
                </a:lnTo>
                <a:lnTo>
                  <a:pt x="399249" y="516661"/>
                </a:lnTo>
                <a:lnTo>
                  <a:pt x="412203" y="565619"/>
                </a:lnTo>
                <a:lnTo>
                  <a:pt x="441706" y="607161"/>
                </a:lnTo>
                <a:lnTo>
                  <a:pt x="455333" y="618236"/>
                </a:lnTo>
                <a:lnTo>
                  <a:pt x="499986" y="558063"/>
                </a:lnTo>
                <a:lnTo>
                  <a:pt x="492175" y="552170"/>
                </a:lnTo>
                <a:lnTo>
                  <a:pt x="485254" y="545503"/>
                </a:lnTo>
                <a:lnTo>
                  <a:pt x="467309" y="511581"/>
                </a:lnTo>
                <a:lnTo>
                  <a:pt x="465048" y="490550"/>
                </a:lnTo>
                <a:lnTo>
                  <a:pt x="465531" y="481012"/>
                </a:lnTo>
                <a:lnTo>
                  <a:pt x="482193" y="438607"/>
                </a:lnTo>
                <a:lnTo>
                  <a:pt x="518769" y="409282"/>
                </a:lnTo>
                <a:lnTo>
                  <a:pt x="559028" y="398703"/>
                </a:lnTo>
                <a:lnTo>
                  <a:pt x="570318" y="398259"/>
                </a:lnTo>
                <a:lnTo>
                  <a:pt x="581431" y="398703"/>
                </a:lnTo>
                <a:lnTo>
                  <a:pt x="621728" y="409282"/>
                </a:lnTo>
                <a:lnTo>
                  <a:pt x="652500" y="431927"/>
                </a:lnTo>
                <a:lnTo>
                  <a:pt x="673811" y="473354"/>
                </a:lnTo>
                <a:lnTo>
                  <a:pt x="675779" y="492937"/>
                </a:lnTo>
                <a:lnTo>
                  <a:pt x="675335" y="502805"/>
                </a:lnTo>
                <a:lnTo>
                  <a:pt x="660298" y="543001"/>
                </a:lnTo>
                <a:lnTo>
                  <a:pt x="648804" y="554837"/>
                </a:lnTo>
                <a:lnTo>
                  <a:pt x="694118" y="610247"/>
                </a:lnTo>
                <a:lnTo>
                  <a:pt x="721207" y="579577"/>
                </a:lnTo>
                <a:lnTo>
                  <a:pt x="736434" y="543661"/>
                </a:lnTo>
                <a:lnTo>
                  <a:pt x="742035" y="506869"/>
                </a:lnTo>
                <a:lnTo>
                  <a:pt x="742200" y="499846"/>
                </a:lnTo>
                <a:close/>
              </a:path>
              <a:path w="1132840" h="3206115">
                <a:moveTo>
                  <a:pt x="1132395" y="1261071"/>
                </a:moveTo>
                <a:lnTo>
                  <a:pt x="805192" y="1261071"/>
                </a:lnTo>
                <a:lnTo>
                  <a:pt x="805192" y="1332191"/>
                </a:lnTo>
                <a:lnTo>
                  <a:pt x="805192" y="1474419"/>
                </a:lnTo>
                <a:lnTo>
                  <a:pt x="805192" y="1483309"/>
                </a:lnTo>
                <a:lnTo>
                  <a:pt x="805192" y="1490929"/>
                </a:lnTo>
                <a:lnTo>
                  <a:pt x="871842" y="1490929"/>
                </a:lnTo>
                <a:lnTo>
                  <a:pt x="871842" y="1483309"/>
                </a:lnTo>
                <a:lnTo>
                  <a:pt x="871842" y="1474419"/>
                </a:lnTo>
                <a:lnTo>
                  <a:pt x="871842" y="1332191"/>
                </a:lnTo>
                <a:lnTo>
                  <a:pt x="938263" y="1332191"/>
                </a:lnTo>
                <a:lnTo>
                  <a:pt x="938263" y="1474419"/>
                </a:lnTo>
                <a:lnTo>
                  <a:pt x="1004912" y="1474419"/>
                </a:lnTo>
                <a:lnTo>
                  <a:pt x="1004912" y="1332191"/>
                </a:lnTo>
                <a:lnTo>
                  <a:pt x="1065949" y="1332191"/>
                </a:lnTo>
                <a:lnTo>
                  <a:pt x="1065949" y="1474419"/>
                </a:lnTo>
                <a:lnTo>
                  <a:pt x="1065949" y="1483309"/>
                </a:lnTo>
                <a:lnTo>
                  <a:pt x="1132395" y="1483309"/>
                </a:lnTo>
                <a:lnTo>
                  <a:pt x="1132395" y="1474419"/>
                </a:lnTo>
                <a:lnTo>
                  <a:pt x="1132395" y="1332191"/>
                </a:lnTo>
                <a:lnTo>
                  <a:pt x="1132395" y="1261071"/>
                </a:lnTo>
                <a:close/>
              </a:path>
              <a:path w="1132840" h="3206115">
                <a:moveTo>
                  <a:pt x="1132395" y="926223"/>
                </a:moveTo>
                <a:lnTo>
                  <a:pt x="1065949" y="926223"/>
                </a:lnTo>
                <a:lnTo>
                  <a:pt x="1065949" y="998245"/>
                </a:lnTo>
                <a:lnTo>
                  <a:pt x="1065847" y="1043978"/>
                </a:lnTo>
                <a:lnTo>
                  <a:pt x="1065593" y="1051928"/>
                </a:lnTo>
                <a:lnTo>
                  <a:pt x="1064577" y="1062050"/>
                </a:lnTo>
                <a:lnTo>
                  <a:pt x="1064501" y="1062863"/>
                </a:lnTo>
                <a:lnTo>
                  <a:pt x="1052855" y="1103172"/>
                </a:lnTo>
                <a:lnTo>
                  <a:pt x="1029627" y="1133500"/>
                </a:lnTo>
                <a:lnTo>
                  <a:pt x="994029" y="1150823"/>
                </a:lnTo>
                <a:lnTo>
                  <a:pt x="971499" y="1153096"/>
                </a:lnTo>
                <a:lnTo>
                  <a:pt x="958227" y="1152525"/>
                </a:lnTo>
                <a:lnTo>
                  <a:pt x="915657" y="1139139"/>
                </a:lnTo>
                <a:lnTo>
                  <a:pt x="888212" y="1111097"/>
                </a:lnTo>
                <a:lnTo>
                  <a:pt x="874560" y="1071143"/>
                </a:lnTo>
                <a:lnTo>
                  <a:pt x="871842" y="998245"/>
                </a:lnTo>
                <a:lnTo>
                  <a:pt x="1065949" y="998245"/>
                </a:lnTo>
                <a:lnTo>
                  <a:pt x="1065949" y="926223"/>
                </a:lnTo>
                <a:lnTo>
                  <a:pt x="805192" y="926223"/>
                </a:lnTo>
                <a:lnTo>
                  <a:pt x="805192" y="1043978"/>
                </a:lnTo>
                <a:lnTo>
                  <a:pt x="805764" y="1059776"/>
                </a:lnTo>
                <a:lnTo>
                  <a:pt x="805840" y="1062050"/>
                </a:lnTo>
                <a:lnTo>
                  <a:pt x="815746" y="1113853"/>
                </a:lnTo>
                <a:lnTo>
                  <a:pt x="837323" y="1159294"/>
                </a:lnTo>
                <a:lnTo>
                  <a:pt x="869975" y="1195273"/>
                </a:lnTo>
                <a:lnTo>
                  <a:pt x="913587" y="1219479"/>
                </a:lnTo>
                <a:lnTo>
                  <a:pt x="967816" y="1227937"/>
                </a:lnTo>
                <a:lnTo>
                  <a:pt x="988593" y="1226997"/>
                </a:lnTo>
                <a:lnTo>
                  <a:pt x="989190" y="1226997"/>
                </a:lnTo>
                <a:lnTo>
                  <a:pt x="1027633" y="1219200"/>
                </a:lnTo>
                <a:lnTo>
                  <a:pt x="1072642" y="1194244"/>
                </a:lnTo>
                <a:lnTo>
                  <a:pt x="1104366" y="1156868"/>
                </a:lnTo>
                <a:lnTo>
                  <a:pt x="1106322" y="1153096"/>
                </a:lnTo>
                <a:lnTo>
                  <a:pt x="1112100" y="1141996"/>
                </a:lnTo>
                <a:lnTo>
                  <a:pt x="1127467" y="1091018"/>
                </a:lnTo>
                <a:lnTo>
                  <a:pt x="1132357" y="1035786"/>
                </a:lnTo>
                <a:lnTo>
                  <a:pt x="1132395" y="998245"/>
                </a:lnTo>
                <a:lnTo>
                  <a:pt x="1132395" y="926223"/>
                </a:lnTo>
                <a:close/>
              </a:path>
              <a:path w="1132840" h="3206115">
                <a:moveTo>
                  <a:pt x="1132395" y="699973"/>
                </a:moveTo>
                <a:lnTo>
                  <a:pt x="1104468" y="687908"/>
                </a:lnTo>
                <a:lnTo>
                  <a:pt x="1037285" y="658863"/>
                </a:lnTo>
                <a:lnTo>
                  <a:pt x="1037285" y="727583"/>
                </a:lnTo>
                <a:lnTo>
                  <a:pt x="935469" y="767918"/>
                </a:lnTo>
                <a:lnTo>
                  <a:pt x="935469" y="687908"/>
                </a:lnTo>
                <a:lnTo>
                  <a:pt x="1037285" y="727583"/>
                </a:lnTo>
                <a:lnTo>
                  <a:pt x="1037285" y="658863"/>
                </a:lnTo>
                <a:lnTo>
                  <a:pt x="805192" y="558495"/>
                </a:lnTo>
                <a:lnTo>
                  <a:pt x="805192" y="638073"/>
                </a:lnTo>
                <a:lnTo>
                  <a:pt x="874433" y="665251"/>
                </a:lnTo>
                <a:lnTo>
                  <a:pt x="874433" y="792302"/>
                </a:lnTo>
                <a:lnTo>
                  <a:pt x="805192" y="820534"/>
                </a:lnTo>
                <a:lnTo>
                  <a:pt x="805192" y="901839"/>
                </a:lnTo>
                <a:lnTo>
                  <a:pt x="1113028" y="767918"/>
                </a:lnTo>
                <a:lnTo>
                  <a:pt x="1132395" y="759498"/>
                </a:lnTo>
                <a:lnTo>
                  <a:pt x="1132395" y="699973"/>
                </a:lnTo>
                <a:close/>
              </a:path>
              <a:path w="1132840" h="3206115">
                <a:moveTo>
                  <a:pt x="1132395" y="285013"/>
                </a:moveTo>
                <a:lnTo>
                  <a:pt x="1071359" y="285013"/>
                </a:lnTo>
                <a:lnTo>
                  <a:pt x="1071359" y="357060"/>
                </a:lnTo>
                <a:lnTo>
                  <a:pt x="1071295" y="411632"/>
                </a:lnTo>
                <a:lnTo>
                  <a:pt x="1058418" y="451739"/>
                </a:lnTo>
                <a:lnTo>
                  <a:pt x="1041793" y="460133"/>
                </a:lnTo>
                <a:lnTo>
                  <a:pt x="1024547" y="460133"/>
                </a:lnTo>
                <a:lnTo>
                  <a:pt x="1001890" y="439864"/>
                </a:lnTo>
                <a:lnTo>
                  <a:pt x="999528" y="434060"/>
                </a:lnTo>
                <a:lnTo>
                  <a:pt x="998232" y="427367"/>
                </a:lnTo>
                <a:lnTo>
                  <a:pt x="997800" y="420255"/>
                </a:lnTo>
                <a:lnTo>
                  <a:pt x="997140" y="412927"/>
                </a:lnTo>
                <a:lnTo>
                  <a:pt x="996950" y="406234"/>
                </a:lnTo>
                <a:lnTo>
                  <a:pt x="996950" y="357060"/>
                </a:lnTo>
                <a:lnTo>
                  <a:pt x="1071359" y="357060"/>
                </a:lnTo>
                <a:lnTo>
                  <a:pt x="1071359" y="285013"/>
                </a:lnTo>
                <a:lnTo>
                  <a:pt x="805192" y="285013"/>
                </a:lnTo>
                <a:lnTo>
                  <a:pt x="805192" y="357060"/>
                </a:lnTo>
                <a:lnTo>
                  <a:pt x="935901" y="357060"/>
                </a:lnTo>
                <a:lnTo>
                  <a:pt x="935901" y="392633"/>
                </a:lnTo>
                <a:lnTo>
                  <a:pt x="805192" y="461225"/>
                </a:lnTo>
                <a:lnTo>
                  <a:pt x="805192" y="547484"/>
                </a:lnTo>
                <a:lnTo>
                  <a:pt x="943432" y="464451"/>
                </a:lnTo>
                <a:lnTo>
                  <a:pt x="947775" y="480720"/>
                </a:lnTo>
                <a:lnTo>
                  <a:pt x="974090" y="517093"/>
                </a:lnTo>
                <a:lnTo>
                  <a:pt x="1016304" y="533882"/>
                </a:lnTo>
                <a:lnTo>
                  <a:pt x="1032967" y="534974"/>
                </a:lnTo>
                <a:lnTo>
                  <a:pt x="1046746" y="534365"/>
                </a:lnTo>
                <a:lnTo>
                  <a:pt x="1089939" y="519722"/>
                </a:lnTo>
                <a:lnTo>
                  <a:pt x="1116723" y="489546"/>
                </a:lnTo>
                <a:lnTo>
                  <a:pt x="1127379" y="460133"/>
                </a:lnTo>
                <a:lnTo>
                  <a:pt x="1127658" y="459079"/>
                </a:lnTo>
                <a:lnTo>
                  <a:pt x="1129753" y="447713"/>
                </a:lnTo>
                <a:lnTo>
                  <a:pt x="1131125" y="436854"/>
                </a:lnTo>
                <a:lnTo>
                  <a:pt x="1131239" y="435991"/>
                </a:lnTo>
                <a:lnTo>
                  <a:pt x="1132103" y="423951"/>
                </a:lnTo>
                <a:lnTo>
                  <a:pt x="1132192" y="420255"/>
                </a:lnTo>
                <a:lnTo>
                  <a:pt x="1132255" y="417436"/>
                </a:lnTo>
                <a:lnTo>
                  <a:pt x="1132370" y="412927"/>
                </a:lnTo>
                <a:lnTo>
                  <a:pt x="1132395" y="285013"/>
                </a:lnTo>
                <a:close/>
              </a:path>
              <a:path w="1132840" h="3206115">
                <a:moveTo>
                  <a:pt x="1132395" y="0"/>
                </a:moveTo>
                <a:lnTo>
                  <a:pt x="1068539" y="0"/>
                </a:lnTo>
                <a:lnTo>
                  <a:pt x="1068539" y="93967"/>
                </a:lnTo>
                <a:lnTo>
                  <a:pt x="805192" y="93967"/>
                </a:lnTo>
                <a:lnTo>
                  <a:pt x="805192" y="166357"/>
                </a:lnTo>
                <a:lnTo>
                  <a:pt x="1068539" y="166357"/>
                </a:lnTo>
                <a:lnTo>
                  <a:pt x="1068539" y="259067"/>
                </a:lnTo>
                <a:lnTo>
                  <a:pt x="1132395" y="259067"/>
                </a:lnTo>
                <a:lnTo>
                  <a:pt x="1132395" y="166357"/>
                </a:lnTo>
                <a:lnTo>
                  <a:pt x="1132395" y="93967"/>
                </a:lnTo>
                <a:lnTo>
                  <a:pt x="1132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pPr algn="l" defTabSz="685800" rtl="0">
              <a:defRPr/>
            </a:pPr>
            <a:endParaRPr sz="135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2641803"/>
            <a:ext cx="2963545" cy="7059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500" dirty="0">
                <a:solidFill>
                  <a:srgbClr val="D96B99"/>
                </a:solidFill>
              </a:rPr>
              <a:t>LUNCH</a:t>
            </a:r>
            <a:endParaRPr sz="4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1694856"/>
              <a:ext cx="1845498" cy="5245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2343658"/>
            <a:ext cx="812673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D96B99"/>
                </a:solidFill>
              </a:rPr>
              <a:t>CANADIAN</a:t>
            </a:r>
            <a:r>
              <a:rPr sz="3500" spc="-80" dirty="0">
                <a:solidFill>
                  <a:srgbClr val="D96B99"/>
                </a:solidFill>
              </a:rPr>
              <a:t> </a:t>
            </a:r>
            <a:r>
              <a:rPr sz="3500" dirty="0">
                <a:solidFill>
                  <a:srgbClr val="D96B99"/>
                </a:solidFill>
              </a:rPr>
              <a:t>TRADE</a:t>
            </a:r>
            <a:r>
              <a:rPr sz="3500" spc="-65" dirty="0">
                <a:solidFill>
                  <a:srgbClr val="D96B99"/>
                </a:solidFill>
              </a:rPr>
              <a:t> </a:t>
            </a:r>
            <a:r>
              <a:rPr sz="3500" dirty="0">
                <a:solidFill>
                  <a:srgbClr val="D96B99"/>
                </a:solidFill>
              </a:rPr>
              <a:t>COMMISSIONER</a:t>
            </a:r>
            <a:r>
              <a:rPr sz="3500" spc="-85" dirty="0">
                <a:solidFill>
                  <a:srgbClr val="D96B99"/>
                </a:solidFill>
              </a:rPr>
              <a:t> </a:t>
            </a:r>
            <a:r>
              <a:rPr sz="3500" spc="-10" dirty="0">
                <a:solidFill>
                  <a:srgbClr val="D96B99"/>
                </a:solidFill>
              </a:rPr>
              <a:t>SERVICE</a:t>
            </a:r>
            <a:endParaRPr sz="3500" dirty="0"/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4000" b="0" spc="-210" dirty="0">
                <a:solidFill>
                  <a:srgbClr val="F8F8F8"/>
                </a:solidFill>
                <a:latin typeface="Calibri"/>
                <a:cs typeface="Calibri"/>
              </a:rPr>
              <a:t>Global</a:t>
            </a:r>
            <a:r>
              <a:rPr sz="4000" b="0" spc="-434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000" b="0" spc="-235" dirty="0">
                <a:solidFill>
                  <a:srgbClr val="F8F8F8"/>
                </a:solidFill>
                <a:latin typeface="Calibri"/>
                <a:cs typeface="Calibri"/>
              </a:rPr>
              <a:t>Affairs</a:t>
            </a:r>
            <a:r>
              <a:rPr sz="4000" b="0" spc="-405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sz="4000" b="0" dirty="0">
                <a:solidFill>
                  <a:srgbClr val="F8F8F8"/>
                </a:solidFill>
                <a:latin typeface="Calibri"/>
                <a:cs typeface="Calibri"/>
              </a:rPr>
              <a:t>–</a:t>
            </a:r>
            <a:r>
              <a:rPr sz="4000" b="0" spc="-420" dirty="0">
                <a:solidFill>
                  <a:srgbClr val="F8F8F8"/>
                </a:solidFill>
                <a:latin typeface="Calibri"/>
                <a:cs typeface="Calibri"/>
              </a:rPr>
              <a:t> </a:t>
            </a:r>
            <a:r>
              <a:rPr lang="en-US" sz="4000" b="0" spc="-210" dirty="0">
                <a:solidFill>
                  <a:srgbClr val="F8F8F8"/>
                </a:solidFill>
                <a:latin typeface="Calibri"/>
                <a:cs typeface="Calibri"/>
              </a:rPr>
              <a:t>Alex Lanteigne</a:t>
            </a:r>
            <a:endParaRPr sz="4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036" y="-1005"/>
            <a:ext cx="8856345" cy="5107940"/>
            <a:chOff x="288036" y="-1005"/>
            <a:chExt cx="8856345" cy="51079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8613" y="2255"/>
              <a:ext cx="244143" cy="2518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06117" y="-1003"/>
              <a:ext cx="245745" cy="194945"/>
            </a:xfrm>
            <a:custGeom>
              <a:avLst/>
              <a:gdLst/>
              <a:ahLst/>
              <a:cxnLst/>
              <a:rect l="l" t="t" r="r" b="b"/>
              <a:pathLst>
                <a:path w="245745" h="194945">
                  <a:moveTo>
                    <a:pt x="245287" y="0"/>
                  </a:moveTo>
                  <a:lnTo>
                    <a:pt x="197408" y="0"/>
                  </a:lnTo>
                  <a:lnTo>
                    <a:pt x="197408" y="69862"/>
                  </a:lnTo>
                  <a:lnTo>
                    <a:pt x="0" y="69862"/>
                  </a:lnTo>
                  <a:lnTo>
                    <a:pt x="0" y="124485"/>
                  </a:lnTo>
                  <a:lnTo>
                    <a:pt x="197408" y="124485"/>
                  </a:lnTo>
                  <a:lnTo>
                    <a:pt x="197408" y="194348"/>
                  </a:lnTo>
                  <a:lnTo>
                    <a:pt x="245287" y="194348"/>
                  </a:lnTo>
                  <a:lnTo>
                    <a:pt x="245287" y="124485"/>
                  </a:lnTo>
                  <a:lnTo>
                    <a:pt x="245287" y="69862"/>
                  </a:lnTo>
                  <a:lnTo>
                    <a:pt x="2452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6124" y="212689"/>
              <a:ext cx="245285" cy="196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606124" y="417796"/>
              <a:ext cx="245745" cy="257810"/>
            </a:xfrm>
            <a:custGeom>
              <a:avLst/>
              <a:gdLst/>
              <a:ahLst/>
              <a:cxnLst/>
              <a:rect l="l" t="t" r="r" b="b"/>
              <a:pathLst>
                <a:path w="245745" h="257809">
                  <a:moveTo>
                    <a:pt x="0" y="0"/>
                  </a:moveTo>
                  <a:lnTo>
                    <a:pt x="0" y="59686"/>
                  </a:lnTo>
                  <a:lnTo>
                    <a:pt x="51902" y="80063"/>
                  </a:lnTo>
                  <a:lnTo>
                    <a:pt x="51902" y="175350"/>
                  </a:lnTo>
                  <a:lnTo>
                    <a:pt x="0" y="196525"/>
                  </a:lnTo>
                  <a:lnTo>
                    <a:pt x="0" y="257505"/>
                  </a:lnTo>
                  <a:lnTo>
                    <a:pt x="230769" y="157065"/>
                  </a:lnTo>
                  <a:lnTo>
                    <a:pt x="97661" y="157065"/>
                  </a:lnTo>
                  <a:lnTo>
                    <a:pt x="97661" y="97055"/>
                  </a:lnTo>
                  <a:lnTo>
                    <a:pt x="224350" y="97055"/>
                  </a:lnTo>
                  <a:lnTo>
                    <a:pt x="0" y="0"/>
                  </a:lnTo>
                  <a:close/>
                </a:path>
                <a:path w="245745" h="257809">
                  <a:moveTo>
                    <a:pt x="224350" y="97055"/>
                  </a:moveTo>
                  <a:lnTo>
                    <a:pt x="97661" y="97055"/>
                  </a:lnTo>
                  <a:lnTo>
                    <a:pt x="173984" y="126812"/>
                  </a:lnTo>
                  <a:lnTo>
                    <a:pt x="97661" y="157065"/>
                  </a:lnTo>
                  <a:lnTo>
                    <a:pt x="230769" y="157065"/>
                  </a:lnTo>
                  <a:lnTo>
                    <a:pt x="245285" y="150747"/>
                  </a:lnTo>
                  <a:lnTo>
                    <a:pt x="245285" y="106111"/>
                  </a:lnTo>
                  <a:lnTo>
                    <a:pt x="224350" y="9705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06124" y="693587"/>
              <a:ext cx="245285" cy="2263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01164" y="241502"/>
              <a:ext cx="550545" cy="1024255"/>
            </a:xfrm>
            <a:custGeom>
              <a:avLst/>
              <a:gdLst/>
              <a:ahLst/>
              <a:cxnLst/>
              <a:rect l="l" t="t" r="r" b="b"/>
              <a:pathLst>
                <a:path w="550545" h="1024255">
                  <a:moveTo>
                    <a:pt x="251587" y="849922"/>
                  </a:moveTo>
                  <a:lnTo>
                    <a:pt x="6299" y="849922"/>
                  </a:lnTo>
                  <a:lnTo>
                    <a:pt x="6299" y="904544"/>
                  </a:lnTo>
                  <a:lnTo>
                    <a:pt x="6299" y="1011250"/>
                  </a:lnTo>
                  <a:lnTo>
                    <a:pt x="6299" y="1017600"/>
                  </a:lnTo>
                  <a:lnTo>
                    <a:pt x="6299" y="1023950"/>
                  </a:lnTo>
                  <a:lnTo>
                    <a:pt x="56108" y="1023950"/>
                  </a:lnTo>
                  <a:lnTo>
                    <a:pt x="56108" y="1017600"/>
                  </a:lnTo>
                  <a:lnTo>
                    <a:pt x="56108" y="1011250"/>
                  </a:lnTo>
                  <a:lnTo>
                    <a:pt x="56108" y="904544"/>
                  </a:lnTo>
                  <a:lnTo>
                    <a:pt x="106070" y="904544"/>
                  </a:lnTo>
                  <a:lnTo>
                    <a:pt x="106070" y="1011250"/>
                  </a:lnTo>
                  <a:lnTo>
                    <a:pt x="155867" y="1011250"/>
                  </a:lnTo>
                  <a:lnTo>
                    <a:pt x="155867" y="904544"/>
                  </a:lnTo>
                  <a:lnTo>
                    <a:pt x="201625" y="904544"/>
                  </a:lnTo>
                  <a:lnTo>
                    <a:pt x="201625" y="1011250"/>
                  </a:lnTo>
                  <a:lnTo>
                    <a:pt x="201625" y="1017600"/>
                  </a:lnTo>
                  <a:lnTo>
                    <a:pt x="251587" y="1017600"/>
                  </a:lnTo>
                  <a:lnTo>
                    <a:pt x="251587" y="1011250"/>
                  </a:lnTo>
                  <a:lnTo>
                    <a:pt x="251587" y="904544"/>
                  </a:lnTo>
                  <a:lnTo>
                    <a:pt x="251587" y="849922"/>
                  </a:lnTo>
                  <a:close/>
                </a:path>
                <a:path w="550545" h="1024255">
                  <a:moveTo>
                    <a:pt x="251587" y="668274"/>
                  </a:moveTo>
                  <a:lnTo>
                    <a:pt x="6299" y="668274"/>
                  </a:lnTo>
                  <a:lnTo>
                    <a:pt x="6299" y="722896"/>
                  </a:lnTo>
                  <a:lnTo>
                    <a:pt x="6299" y="821982"/>
                  </a:lnTo>
                  <a:lnTo>
                    <a:pt x="56108" y="821982"/>
                  </a:lnTo>
                  <a:lnTo>
                    <a:pt x="56108" y="722896"/>
                  </a:lnTo>
                  <a:lnTo>
                    <a:pt x="251587" y="722896"/>
                  </a:lnTo>
                  <a:lnTo>
                    <a:pt x="251587" y="668274"/>
                  </a:lnTo>
                  <a:close/>
                </a:path>
                <a:path w="550545" h="1024255">
                  <a:moveTo>
                    <a:pt x="251587" y="463765"/>
                  </a:moveTo>
                  <a:lnTo>
                    <a:pt x="6299" y="463765"/>
                  </a:lnTo>
                  <a:lnTo>
                    <a:pt x="6299" y="518388"/>
                  </a:lnTo>
                  <a:lnTo>
                    <a:pt x="6299" y="625081"/>
                  </a:lnTo>
                  <a:lnTo>
                    <a:pt x="6299" y="631444"/>
                  </a:lnTo>
                  <a:lnTo>
                    <a:pt x="6299" y="636524"/>
                  </a:lnTo>
                  <a:lnTo>
                    <a:pt x="56108" y="636524"/>
                  </a:lnTo>
                  <a:lnTo>
                    <a:pt x="56108" y="631444"/>
                  </a:lnTo>
                  <a:lnTo>
                    <a:pt x="56108" y="625081"/>
                  </a:lnTo>
                  <a:lnTo>
                    <a:pt x="56108" y="518388"/>
                  </a:lnTo>
                  <a:lnTo>
                    <a:pt x="106070" y="518388"/>
                  </a:lnTo>
                  <a:lnTo>
                    <a:pt x="106070" y="625081"/>
                  </a:lnTo>
                  <a:lnTo>
                    <a:pt x="155867" y="625081"/>
                  </a:lnTo>
                  <a:lnTo>
                    <a:pt x="155867" y="518388"/>
                  </a:lnTo>
                  <a:lnTo>
                    <a:pt x="201625" y="518388"/>
                  </a:lnTo>
                  <a:lnTo>
                    <a:pt x="201625" y="625081"/>
                  </a:lnTo>
                  <a:lnTo>
                    <a:pt x="201625" y="631444"/>
                  </a:lnTo>
                  <a:lnTo>
                    <a:pt x="251587" y="631444"/>
                  </a:lnTo>
                  <a:lnTo>
                    <a:pt x="251587" y="625081"/>
                  </a:lnTo>
                  <a:lnTo>
                    <a:pt x="251587" y="518388"/>
                  </a:lnTo>
                  <a:lnTo>
                    <a:pt x="251587" y="463765"/>
                  </a:lnTo>
                  <a:close/>
                </a:path>
                <a:path w="550545" h="1024255">
                  <a:moveTo>
                    <a:pt x="257733" y="354063"/>
                  </a:moveTo>
                  <a:lnTo>
                    <a:pt x="252755" y="313423"/>
                  </a:lnTo>
                  <a:lnTo>
                    <a:pt x="230860" y="268376"/>
                  </a:lnTo>
                  <a:lnTo>
                    <a:pt x="193776" y="236918"/>
                  </a:lnTo>
                  <a:lnTo>
                    <a:pt x="156946" y="224104"/>
                  </a:lnTo>
                  <a:lnTo>
                    <a:pt x="128879" y="221602"/>
                  </a:lnTo>
                  <a:lnTo>
                    <a:pt x="114528" y="222237"/>
                  </a:lnTo>
                  <a:lnTo>
                    <a:pt x="75514" y="231457"/>
                  </a:lnTo>
                  <a:lnTo>
                    <a:pt x="34772" y="259118"/>
                  </a:lnTo>
                  <a:lnTo>
                    <a:pt x="9055" y="301015"/>
                  </a:lnTo>
                  <a:lnTo>
                    <a:pt x="584" y="339940"/>
                  </a:lnTo>
                  <a:lnTo>
                    <a:pt x="0" y="354063"/>
                  </a:lnTo>
                  <a:lnTo>
                    <a:pt x="647" y="366623"/>
                  </a:lnTo>
                  <a:lnTo>
                    <a:pt x="16281" y="414705"/>
                  </a:lnTo>
                  <a:lnTo>
                    <a:pt x="42684" y="442709"/>
                  </a:lnTo>
                  <a:lnTo>
                    <a:pt x="76161" y="397751"/>
                  </a:lnTo>
                  <a:lnTo>
                    <a:pt x="70307" y="393319"/>
                  </a:lnTo>
                  <a:lnTo>
                    <a:pt x="65112" y="388302"/>
                  </a:lnTo>
                  <a:lnTo>
                    <a:pt x="49974" y="347116"/>
                  </a:lnTo>
                  <a:lnTo>
                    <a:pt x="50330" y="339966"/>
                  </a:lnTo>
                  <a:lnTo>
                    <a:pt x="67246" y="302780"/>
                  </a:lnTo>
                  <a:lnTo>
                    <a:pt x="104533" y="280873"/>
                  </a:lnTo>
                  <a:lnTo>
                    <a:pt x="128879" y="277736"/>
                  </a:lnTo>
                  <a:lnTo>
                    <a:pt x="137210" y="278091"/>
                  </a:lnTo>
                  <a:lnTo>
                    <a:pt x="173964" y="289636"/>
                  </a:lnTo>
                  <a:lnTo>
                    <a:pt x="201942" y="320573"/>
                  </a:lnTo>
                  <a:lnTo>
                    <a:pt x="207937" y="348894"/>
                  </a:lnTo>
                  <a:lnTo>
                    <a:pt x="207606" y="356298"/>
                  </a:lnTo>
                  <a:lnTo>
                    <a:pt x="187718" y="395312"/>
                  </a:lnTo>
                  <a:lnTo>
                    <a:pt x="221691" y="436892"/>
                  </a:lnTo>
                  <a:lnTo>
                    <a:pt x="228485" y="431546"/>
                  </a:lnTo>
                  <a:lnTo>
                    <a:pt x="234124" y="425564"/>
                  </a:lnTo>
                  <a:lnTo>
                    <a:pt x="238658" y="418922"/>
                  </a:lnTo>
                  <a:lnTo>
                    <a:pt x="243357" y="412140"/>
                  </a:lnTo>
                  <a:lnTo>
                    <a:pt x="247053" y="405193"/>
                  </a:lnTo>
                  <a:lnTo>
                    <a:pt x="252552" y="390639"/>
                  </a:lnTo>
                  <a:lnTo>
                    <a:pt x="254673" y="383171"/>
                  </a:lnTo>
                  <a:lnTo>
                    <a:pt x="255790" y="375742"/>
                  </a:lnTo>
                  <a:lnTo>
                    <a:pt x="257086" y="368147"/>
                  </a:lnTo>
                  <a:lnTo>
                    <a:pt x="257733" y="361035"/>
                  </a:lnTo>
                  <a:lnTo>
                    <a:pt x="257733" y="354063"/>
                  </a:lnTo>
                  <a:close/>
                </a:path>
                <a:path w="550545" h="1024255">
                  <a:moveTo>
                    <a:pt x="257733" y="132308"/>
                  </a:moveTo>
                  <a:lnTo>
                    <a:pt x="252755" y="91681"/>
                  </a:lnTo>
                  <a:lnTo>
                    <a:pt x="230860" y="46609"/>
                  </a:lnTo>
                  <a:lnTo>
                    <a:pt x="193776" y="15290"/>
                  </a:lnTo>
                  <a:lnTo>
                    <a:pt x="156946" y="2451"/>
                  </a:lnTo>
                  <a:lnTo>
                    <a:pt x="128879" y="0"/>
                  </a:lnTo>
                  <a:lnTo>
                    <a:pt x="114528" y="609"/>
                  </a:lnTo>
                  <a:lnTo>
                    <a:pt x="75514" y="9855"/>
                  </a:lnTo>
                  <a:lnTo>
                    <a:pt x="34772" y="37350"/>
                  </a:lnTo>
                  <a:lnTo>
                    <a:pt x="9055" y="79248"/>
                  </a:lnTo>
                  <a:lnTo>
                    <a:pt x="584" y="118237"/>
                  </a:lnTo>
                  <a:lnTo>
                    <a:pt x="0" y="132308"/>
                  </a:lnTo>
                  <a:lnTo>
                    <a:pt x="647" y="144932"/>
                  </a:lnTo>
                  <a:lnTo>
                    <a:pt x="16281" y="193040"/>
                  </a:lnTo>
                  <a:lnTo>
                    <a:pt x="42684" y="221107"/>
                  </a:lnTo>
                  <a:lnTo>
                    <a:pt x="76161" y="175971"/>
                  </a:lnTo>
                  <a:lnTo>
                    <a:pt x="70294" y="171551"/>
                  </a:lnTo>
                  <a:lnTo>
                    <a:pt x="65112" y="166560"/>
                  </a:lnTo>
                  <a:lnTo>
                    <a:pt x="49974" y="125349"/>
                  </a:lnTo>
                  <a:lnTo>
                    <a:pt x="50330" y="118186"/>
                  </a:lnTo>
                  <a:lnTo>
                    <a:pt x="67246" y="81089"/>
                  </a:lnTo>
                  <a:lnTo>
                    <a:pt x="104533" y="59118"/>
                  </a:lnTo>
                  <a:lnTo>
                    <a:pt x="128879" y="56134"/>
                  </a:lnTo>
                  <a:lnTo>
                    <a:pt x="137210" y="56464"/>
                  </a:lnTo>
                  <a:lnTo>
                    <a:pt x="173964" y="67868"/>
                  </a:lnTo>
                  <a:lnTo>
                    <a:pt x="201942" y="98971"/>
                  </a:lnTo>
                  <a:lnTo>
                    <a:pt x="207937" y="127139"/>
                  </a:lnTo>
                  <a:lnTo>
                    <a:pt x="207606" y="134531"/>
                  </a:lnTo>
                  <a:lnTo>
                    <a:pt x="187718" y="173558"/>
                  </a:lnTo>
                  <a:lnTo>
                    <a:pt x="221691" y="215138"/>
                  </a:lnTo>
                  <a:lnTo>
                    <a:pt x="228485" y="209943"/>
                  </a:lnTo>
                  <a:lnTo>
                    <a:pt x="234124" y="203796"/>
                  </a:lnTo>
                  <a:lnTo>
                    <a:pt x="238658" y="197167"/>
                  </a:lnTo>
                  <a:lnTo>
                    <a:pt x="243357" y="190525"/>
                  </a:lnTo>
                  <a:lnTo>
                    <a:pt x="247053" y="183413"/>
                  </a:lnTo>
                  <a:lnTo>
                    <a:pt x="252552" y="168859"/>
                  </a:lnTo>
                  <a:lnTo>
                    <a:pt x="254673" y="161594"/>
                  </a:lnTo>
                  <a:lnTo>
                    <a:pt x="255790" y="153987"/>
                  </a:lnTo>
                  <a:lnTo>
                    <a:pt x="257086" y="146545"/>
                  </a:lnTo>
                  <a:lnTo>
                    <a:pt x="257733" y="139255"/>
                  </a:lnTo>
                  <a:lnTo>
                    <a:pt x="257733" y="132308"/>
                  </a:lnTo>
                  <a:close/>
                </a:path>
                <a:path w="550545" h="1024255">
                  <a:moveTo>
                    <a:pt x="550240" y="702576"/>
                  </a:moveTo>
                  <a:lnTo>
                    <a:pt x="304952" y="702576"/>
                  </a:lnTo>
                  <a:lnTo>
                    <a:pt x="304952" y="757199"/>
                  </a:lnTo>
                  <a:lnTo>
                    <a:pt x="304952" y="863892"/>
                  </a:lnTo>
                  <a:lnTo>
                    <a:pt x="304952" y="870242"/>
                  </a:lnTo>
                  <a:lnTo>
                    <a:pt x="304952" y="875334"/>
                  </a:lnTo>
                  <a:lnTo>
                    <a:pt x="354914" y="875334"/>
                  </a:lnTo>
                  <a:lnTo>
                    <a:pt x="354914" y="870242"/>
                  </a:lnTo>
                  <a:lnTo>
                    <a:pt x="354914" y="863892"/>
                  </a:lnTo>
                  <a:lnTo>
                    <a:pt x="354914" y="757199"/>
                  </a:lnTo>
                  <a:lnTo>
                    <a:pt x="404710" y="757199"/>
                  </a:lnTo>
                  <a:lnTo>
                    <a:pt x="404710" y="863892"/>
                  </a:lnTo>
                  <a:lnTo>
                    <a:pt x="454672" y="863892"/>
                  </a:lnTo>
                  <a:lnTo>
                    <a:pt x="454672" y="757199"/>
                  </a:lnTo>
                  <a:lnTo>
                    <a:pt x="500430" y="757199"/>
                  </a:lnTo>
                  <a:lnTo>
                    <a:pt x="500430" y="863892"/>
                  </a:lnTo>
                  <a:lnTo>
                    <a:pt x="500430" y="870242"/>
                  </a:lnTo>
                  <a:lnTo>
                    <a:pt x="550240" y="870242"/>
                  </a:lnTo>
                  <a:lnTo>
                    <a:pt x="550240" y="863892"/>
                  </a:lnTo>
                  <a:lnTo>
                    <a:pt x="550240" y="757199"/>
                  </a:lnTo>
                  <a:lnTo>
                    <a:pt x="550240" y="70257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07471" y="1295152"/>
              <a:ext cx="245285" cy="1968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01177" y="1500263"/>
              <a:ext cx="257810" cy="682625"/>
            </a:xfrm>
            <a:custGeom>
              <a:avLst/>
              <a:gdLst/>
              <a:ahLst/>
              <a:cxnLst/>
              <a:rect l="l" t="t" r="r" b="b"/>
              <a:pathLst>
                <a:path w="257809" h="682625">
                  <a:moveTo>
                    <a:pt x="251574" y="227558"/>
                  </a:moveTo>
                  <a:lnTo>
                    <a:pt x="203720" y="227558"/>
                  </a:lnTo>
                  <a:lnTo>
                    <a:pt x="203720" y="297434"/>
                  </a:lnTo>
                  <a:lnTo>
                    <a:pt x="6286" y="297434"/>
                  </a:lnTo>
                  <a:lnTo>
                    <a:pt x="6286" y="350774"/>
                  </a:lnTo>
                  <a:lnTo>
                    <a:pt x="203720" y="350774"/>
                  </a:lnTo>
                  <a:lnTo>
                    <a:pt x="203720" y="420649"/>
                  </a:lnTo>
                  <a:lnTo>
                    <a:pt x="251574" y="420649"/>
                  </a:lnTo>
                  <a:lnTo>
                    <a:pt x="251574" y="350774"/>
                  </a:lnTo>
                  <a:lnTo>
                    <a:pt x="251574" y="297434"/>
                  </a:lnTo>
                  <a:lnTo>
                    <a:pt x="251574" y="227558"/>
                  </a:lnTo>
                  <a:close/>
                </a:path>
                <a:path w="257809" h="682625">
                  <a:moveTo>
                    <a:pt x="251574" y="106108"/>
                  </a:moveTo>
                  <a:lnTo>
                    <a:pt x="230593" y="97040"/>
                  </a:lnTo>
                  <a:lnTo>
                    <a:pt x="180124" y="75209"/>
                  </a:lnTo>
                  <a:lnTo>
                    <a:pt x="180124" y="126809"/>
                  </a:lnTo>
                  <a:lnTo>
                    <a:pt x="103949" y="157048"/>
                  </a:lnTo>
                  <a:lnTo>
                    <a:pt x="103949" y="97040"/>
                  </a:lnTo>
                  <a:lnTo>
                    <a:pt x="180124" y="126809"/>
                  </a:lnTo>
                  <a:lnTo>
                    <a:pt x="180124" y="75209"/>
                  </a:lnTo>
                  <a:lnTo>
                    <a:pt x="6286" y="0"/>
                  </a:lnTo>
                  <a:lnTo>
                    <a:pt x="6286" y="59690"/>
                  </a:lnTo>
                  <a:lnTo>
                    <a:pt x="58191" y="80060"/>
                  </a:lnTo>
                  <a:lnTo>
                    <a:pt x="58191" y="175336"/>
                  </a:lnTo>
                  <a:lnTo>
                    <a:pt x="6286" y="196532"/>
                  </a:lnTo>
                  <a:lnTo>
                    <a:pt x="6286" y="257505"/>
                  </a:lnTo>
                  <a:lnTo>
                    <a:pt x="237109" y="157048"/>
                  </a:lnTo>
                  <a:lnTo>
                    <a:pt x="251574" y="150749"/>
                  </a:lnTo>
                  <a:lnTo>
                    <a:pt x="251574" y="106108"/>
                  </a:lnTo>
                  <a:close/>
                </a:path>
                <a:path w="257809" h="682625">
                  <a:moveTo>
                    <a:pt x="257721" y="549795"/>
                  </a:moveTo>
                  <a:lnTo>
                    <a:pt x="252742" y="509143"/>
                  </a:lnTo>
                  <a:lnTo>
                    <a:pt x="237413" y="473608"/>
                  </a:lnTo>
                  <a:lnTo>
                    <a:pt x="207924" y="441769"/>
                  </a:lnTo>
                  <a:lnTo>
                    <a:pt x="207924" y="549795"/>
                  </a:lnTo>
                  <a:lnTo>
                    <a:pt x="207556" y="558228"/>
                  </a:lnTo>
                  <a:lnTo>
                    <a:pt x="194906" y="594194"/>
                  </a:lnTo>
                  <a:lnTo>
                    <a:pt x="160375" y="620649"/>
                  </a:lnTo>
                  <a:lnTo>
                    <a:pt x="128866" y="625983"/>
                  </a:lnTo>
                  <a:lnTo>
                    <a:pt x="120408" y="625640"/>
                  </a:lnTo>
                  <a:lnTo>
                    <a:pt x="83756" y="614108"/>
                  </a:lnTo>
                  <a:lnTo>
                    <a:pt x="55778" y="581164"/>
                  </a:lnTo>
                  <a:lnTo>
                    <a:pt x="49961" y="549795"/>
                  </a:lnTo>
                  <a:lnTo>
                    <a:pt x="50317" y="541362"/>
                  </a:lnTo>
                  <a:lnTo>
                    <a:pt x="67233" y="499630"/>
                  </a:lnTo>
                  <a:lnTo>
                    <a:pt x="104521" y="476605"/>
                  </a:lnTo>
                  <a:lnTo>
                    <a:pt x="128866" y="473608"/>
                  </a:lnTo>
                  <a:lnTo>
                    <a:pt x="137198" y="473951"/>
                  </a:lnTo>
                  <a:lnTo>
                    <a:pt x="173951" y="485470"/>
                  </a:lnTo>
                  <a:lnTo>
                    <a:pt x="201930" y="518426"/>
                  </a:lnTo>
                  <a:lnTo>
                    <a:pt x="207924" y="549795"/>
                  </a:lnTo>
                  <a:lnTo>
                    <a:pt x="207924" y="441769"/>
                  </a:lnTo>
                  <a:lnTo>
                    <a:pt x="169938" y="422973"/>
                  </a:lnTo>
                  <a:lnTo>
                    <a:pt x="128866" y="417309"/>
                  </a:lnTo>
                  <a:lnTo>
                    <a:pt x="114528" y="417944"/>
                  </a:lnTo>
                  <a:lnTo>
                    <a:pt x="75501" y="427342"/>
                  </a:lnTo>
                  <a:lnTo>
                    <a:pt x="34759" y="454850"/>
                  </a:lnTo>
                  <a:lnTo>
                    <a:pt x="9042" y="496722"/>
                  </a:lnTo>
                  <a:lnTo>
                    <a:pt x="571" y="535660"/>
                  </a:lnTo>
                  <a:lnTo>
                    <a:pt x="0" y="549795"/>
                  </a:lnTo>
                  <a:lnTo>
                    <a:pt x="571" y="563930"/>
                  </a:lnTo>
                  <a:lnTo>
                    <a:pt x="9042" y="602843"/>
                  </a:lnTo>
                  <a:lnTo>
                    <a:pt x="34759" y="644740"/>
                  </a:lnTo>
                  <a:lnTo>
                    <a:pt x="75501" y="672401"/>
                  </a:lnTo>
                  <a:lnTo>
                    <a:pt x="114528" y="681647"/>
                  </a:lnTo>
                  <a:lnTo>
                    <a:pt x="128866" y="682282"/>
                  </a:lnTo>
                  <a:lnTo>
                    <a:pt x="143217" y="681647"/>
                  </a:lnTo>
                  <a:lnTo>
                    <a:pt x="182206" y="672401"/>
                  </a:lnTo>
                  <a:lnTo>
                    <a:pt x="222973" y="644740"/>
                  </a:lnTo>
                  <a:lnTo>
                    <a:pt x="237401" y="625983"/>
                  </a:lnTo>
                  <a:lnTo>
                    <a:pt x="237782" y="625436"/>
                  </a:lnTo>
                  <a:lnTo>
                    <a:pt x="255511" y="577469"/>
                  </a:lnTo>
                  <a:lnTo>
                    <a:pt x="257162" y="563930"/>
                  </a:lnTo>
                  <a:lnTo>
                    <a:pt x="257721" y="549795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7471" y="2206304"/>
              <a:ext cx="245285" cy="1970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8667" y="962"/>
              <a:ext cx="245284" cy="1844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667" y="207686"/>
              <a:ext cx="245284" cy="1968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02511" y="411340"/>
              <a:ext cx="257810" cy="518159"/>
            </a:xfrm>
            <a:custGeom>
              <a:avLst/>
              <a:gdLst/>
              <a:ahLst/>
              <a:cxnLst/>
              <a:rect l="l" t="t" r="r" b="b"/>
              <a:pathLst>
                <a:path w="257809" h="518159">
                  <a:moveTo>
                    <a:pt x="257746" y="414883"/>
                  </a:moveTo>
                  <a:lnTo>
                    <a:pt x="252628" y="374243"/>
                  </a:lnTo>
                  <a:lnTo>
                    <a:pt x="230784" y="329209"/>
                  </a:lnTo>
                  <a:lnTo>
                    <a:pt x="193687" y="297738"/>
                  </a:lnTo>
                  <a:lnTo>
                    <a:pt x="156883" y="284924"/>
                  </a:lnTo>
                  <a:lnTo>
                    <a:pt x="128879" y="282422"/>
                  </a:lnTo>
                  <a:lnTo>
                    <a:pt x="114439" y="283057"/>
                  </a:lnTo>
                  <a:lnTo>
                    <a:pt x="75514" y="292277"/>
                  </a:lnTo>
                  <a:lnTo>
                    <a:pt x="34772" y="319951"/>
                  </a:lnTo>
                  <a:lnTo>
                    <a:pt x="8902" y="361848"/>
                  </a:lnTo>
                  <a:lnTo>
                    <a:pt x="558" y="400761"/>
                  </a:lnTo>
                  <a:lnTo>
                    <a:pt x="0" y="414883"/>
                  </a:lnTo>
                  <a:lnTo>
                    <a:pt x="342" y="428320"/>
                  </a:lnTo>
                  <a:lnTo>
                    <a:pt x="5499" y="467956"/>
                  </a:lnTo>
                  <a:lnTo>
                    <a:pt x="17691" y="505726"/>
                  </a:lnTo>
                  <a:lnTo>
                    <a:pt x="23444" y="517766"/>
                  </a:lnTo>
                  <a:lnTo>
                    <a:pt x="151676" y="517766"/>
                  </a:lnTo>
                  <a:lnTo>
                    <a:pt x="151676" y="421855"/>
                  </a:lnTo>
                  <a:lnTo>
                    <a:pt x="101714" y="421855"/>
                  </a:lnTo>
                  <a:lnTo>
                    <a:pt x="101714" y="465836"/>
                  </a:lnTo>
                  <a:lnTo>
                    <a:pt x="61937" y="465836"/>
                  </a:lnTo>
                  <a:lnTo>
                    <a:pt x="50050" y="423443"/>
                  </a:lnTo>
                  <a:lnTo>
                    <a:pt x="49809" y="414883"/>
                  </a:lnTo>
                  <a:lnTo>
                    <a:pt x="50165" y="406387"/>
                  </a:lnTo>
                  <a:lnTo>
                    <a:pt x="67183" y="364718"/>
                  </a:lnTo>
                  <a:lnTo>
                    <a:pt x="104521" y="341718"/>
                  </a:lnTo>
                  <a:lnTo>
                    <a:pt x="128879" y="338709"/>
                  </a:lnTo>
                  <a:lnTo>
                    <a:pt x="137210" y="339039"/>
                  </a:lnTo>
                  <a:lnTo>
                    <a:pt x="173901" y="350583"/>
                  </a:lnTo>
                  <a:lnTo>
                    <a:pt x="201955" y="383514"/>
                  </a:lnTo>
                  <a:lnTo>
                    <a:pt x="207784" y="414883"/>
                  </a:lnTo>
                  <a:lnTo>
                    <a:pt x="207416" y="424865"/>
                  </a:lnTo>
                  <a:lnTo>
                    <a:pt x="194640" y="462711"/>
                  </a:lnTo>
                  <a:lnTo>
                    <a:pt x="184658" y="474573"/>
                  </a:lnTo>
                  <a:lnTo>
                    <a:pt x="226212" y="512584"/>
                  </a:lnTo>
                  <a:lnTo>
                    <a:pt x="250634" y="469074"/>
                  </a:lnTo>
                  <a:lnTo>
                    <a:pt x="257302" y="429298"/>
                  </a:lnTo>
                  <a:lnTo>
                    <a:pt x="257746" y="414883"/>
                  </a:lnTo>
                  <a:close/>
                </a:path>
                <a:path w="257809" h="518159">
                  <a:moveTo>
                    <a:pt x="257746" y="132308"/>
                  </a:moveTo>
                  <a:lnTo>
                    <a:pt x="252628" y="91681"/>
                  </a:lnTo>
                  <a:lnTo>
                    <a:pt x="237363" y="56121"/>
                  </a:lnTo>
                  <a:lnTo>
                    <a:pt x="207784" y="24282"/>
                  </a:lnTo>
                  <a:lnTo>
                    <a:pt x="207784" y="132308"/>
                  </a:lnTo>
                  <a:lnTo>
                    <a:pt x="207416" y="140804"/>
                  </a:lnTo>
                  <a:lnTo>
                    <a:pt x="194868" y="176784"/>
                  </a:lnTo>
                  <a:lnTo>
                    <a:pt x="160401" y="203161"/>
                  </a:lnTo>
                  <a:lnTo>
                    <a:pt x="128879" y="208661"/>
                  </a:lnTo>
                  <a:lnTo>
                    <a:pt x="120357" y="208305"/>
                  </a:lnTo>
                  <a:lnTo>
                    <a:pt x="83680" y="196634"/>
                  </a:lnTo>
                  <a:lnTo>
                    <a:pt x="55626" y="163703"/>
                  </a:lnTo>
                  <a:lnTo>
                    <a:pt x="49809" y="132308"/>
                  </a:lnTo>
                  <a:lnTo>
                    <a:pt x="50165" y="123875"/>
                  </a:lnTo>
                  <a:lnTo>
                    <a:pt x="62788" y="87909"/>
                  </a:lnTo>
                  <a:lnTo>
                    <a:pt x="97180" y="61468"/>
                  </a:lnTo>
                  <a:lnTo>
                    <a:pt x="128879" y="56121"/>
                  </a:lnTo>
                  <a:lnTo>
                    <a:pt x="137210" y="56451"/>
                  </a:lnTo>
                  <a:lnTo>
                    <a:pt x="173901" y="67995"/>
                  </a:lnTo>
                  <a:lnTo>
                    <a:pt x="201955" y="100926"/>
                  </a:lnTo>
                  <a:lnTo>
                    <a:pt x="207784" y="132308"/>
                  </a:lnTo>
                  <a:lnTo>
                    <a:pt x="207784" y="24282"/>
                  </a:lnTo>
                  <a:lnTo>
                    <a:pt x="169900" y="5524"/>
                  </a:lnTo>
                  <a:lnTo>
                    <a:pt x="128879" y="0"/>
                  </a:lnTo>
                  <a:lnTo>
                    <a:pt x="114439" y="596"/>
                  </a:lnTo>
                  <a:lnTo>
                    <a:pt x="75514" y="9867"/>
                  </a:lnTo>
                  <a:lnTo>
                    <a:pt x="34772" y="37363"/>
                  </a:lnTo>
                  <a:lnTo>
                    <a:pt x="8902" y="79260"/>
                  </a:lnTo>
                  <a:lnTo>
                    <a:pt x="558" y="118237"/>
                  </a:lnTo>
                  <a:lnTo>
                    <a:pt x="0" y="132308"/>
                  </a:lnTo>
                  <a:lnTo>
                    <a:pt x="558" y="146443"/>
                  </a:lnTo>
                  <a:lnTo>
                    <a:pt x="8902" y="185369"/>
                  </a:lnTo>
                  <a:lnTo>
                    <a:pt x="34772" y="227266"/>
                  </a:lnTo>
                  <a:lnTo>
                    <a:pt x="75514" y="254914"/>
                  </a:lnTo>
                  <a:lnTo>
                    <a:pt x="114439" y="264160"/>
                  </a:lnTo>
                  <a:lnTo>
                    <a:pt x="128879" y="264782"/>
                  </a:lnTo>
                  <a:lnTo>
                    <a:pt x="143217" y="264160"/>
                  </a:lnTo>
                  <a:lnTo>
                    <a:pt x="182232" y="254914"/>
                  </a:lnTo>
                  <a:lnTo>
                    <a:pt x="222808" y="227266"/>
                  </a:lnTo>
                  <a:lnTo>
                    <a:pt x="248691" y="185369"/>
                  </a:lnTo>
                  <a:lnTo>
                    <a:pt x="257175" y="146443"/>
                  </a:lnTo>
                  <a:lnTo>
                    <a:pt x="257746" y="1323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08667" y="957238"/>
              <a:ext cx="245284" cy="19687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08658" y="1169314"/>
              <a:ext cx="245745" cy="553085"/>
            </a:xfrm>
            <a:custGeom>
              <a:avLst/>
              <a:gdLst/>
              <a:ahLst/>
              <a:cxnLst/>
              <a:rect l="l" t="t" r="r" b="b"/>
              <a:pathLst>
                <a:path w="245745" h="553085">
                  <a:moveTo>
                    <a:pt x="245287" y="275793"/>
                  </a:moveTo>
                  <a:lnTo>
                    <a:pt x="0" y="275793"/>
                  </a:lnTo>
                  <a:lnTo>
                    <a:pt x="0" y="329806"/>
                  </a:lnTo>
                  <a:lnTo>
                    <a:pt x="188214" y="329806"/>
                  </a:lnTo>
                  <a:lnTo>
                    <a:pt x="188214" y="330631"/>
                  </a:lnTo>
                  <a:lnTo>
                    <a:pt x="0" y="392582"/>
                  </a:lnTo>
                  <a:lnTo>
                    <a:pt x="0" y="433832"/>
                  </a:lnTo>
                  <a:lnTo>
                    <a:pt x="188214" y="498373"/>
                  </a:lnTo>
                  <a:lnTo>
                    <a:pt x="188214" y="499008"/>
                  </a:lnTo>
                  <a:lnTo>
                    <a:pt x="0" y="499008"/>
                  </a:lnTo>
                  <a:lnTo>
                    <a:pt x="0" y="553034"/>
                  </a:lnTo>
                  <a:lnTo>
                    <a:pt x="245287" y="553034"/>
                  </a:lnTo>
                  <a:lnTo>
                    <a:pt x="245287" y="471678"/>
                  </a:lnTo>
                  <a:lnTo>
                    <a:pt x="85217" y="414718"/>
                  </a:lnTo>
                  <a:lnTo>
                    <a:pt x="85217" y="414083"/>
                  </a:lnTo>
                  <a:lnTo>
                    <a:pt x="245287" y="357632"/>
                  </a:lnTo>
                  <a:lnTo>
                    <a:pt x="245287" y="275793"/>
                  </a:lnTo>
                  <a:close/>
                </a:path>
                <a:path w="245745" h="553085">
                  <a:moveTo>
                    <a:pt x="245287" y="106108"/>
                  </a:moveTo>
                  <a:lnTo>
                    <a:pt x="224358" y="97053"/>
                  </a:lnTo>
                  <a:lnTo>
                    <a:pt x="173990" y="75272"/>
                  </a:lnTo>
                  <a:lnTo>
                    <a:pt x="173990" y="126961"/>
                  </a:lnTo>
                  <a:lnTo>
                    <a:pt x="97663" y="157073"/>
                  </a:lnTo>
                  <a:lnTo>
                    <a:pt x="97663" y="97053"/>
                  </a:lnTo>
                  <a:lnTo>
                    <a:pt x="173990" y="126961"/>
                  </a:lnTo>
                  <a:lnTo>
                    <a:pt x="173990" y="75272"/>
                  </a:lnTo>
                  <a:lnTo>
                    <a:pt x="0" y="0"/>
                  </a:lnTo>
                  <a:lnTo>
                    <a:pt x="0" y="59690"/>
                  </a:lnTo>
                  <a:lnTo>
                    <a:pt x="51904" y="80060"/>
                  </a:lnTo>
                  <a:lnTo>
                    <a:pt x="51904" y="175501"/>
                  </a:lnTo>
                  <a:lnTo>
                    <a:pt x="0" y="196532"/>
                  </a:lnTo>
                  <a:lnTo>
                    <a:pt x="0" y="257505"/>
                  </a:lnTo>
                  <a:lnTo>
                    <a:pt x="230771" y="157073"/>
                  </a:lnTo>
                  <a:lnTo>
                    <a:pt x="245287" y="150749"/>
                  </a:lnTo>
                  <a:lnTo>
                    <a:pt x="245287" y="10610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036" y="4105655"/>
              <a:ext cx="5247132" cy="876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33488" y="4201666"/>
              <a:ext cx="1810511" cy="9052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4203" y="4386072"/>
              <a:ext cx="1243583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4">
            <a:extLst>
              <a:ext uri="{FF2B5EF4-FFF2-40B4-BE49-F238E27FC236}">
                <a16:creationId xmlns:a16="http://schemas.microsoft.com/office/drawing/2014/main" id="{42AF9917-75C0-5BE0-11B0-F63ECADF4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4" y="2961085"/>
            <a:ext cx="8315325" cy="16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20B721-E5EB-4AEF-63CD-69B9F20C84E5}"/>
              </a:ext>
            </a:extLst>
          </p:cNvPr>
          <p:cNvSpPr txBox="1">
            <a:spLocks/>
          </p:cNvSpPr>
          <p:nvPr/>
        </p:nvSpPr>
        <p:spPr bwMode="auto">
          <a:xfrm>
            <a:off x="606494" y="407194"/>
            <a:ext cx="7831931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i="0" kern="1200">
                <a:solidFill>
                  <a:srgbClr val="6296A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CA" altLang="en-US" sz="2400" dirty="0"/>
              <a:t>How We Help</a:t>
            </a:r>
          </a:p>
          <a:p>
            <a:pPr marL="171450" indent="-171450" defTabSz="685800">
              <a:spcBef>
                <a:spcPts val="750"/>
              </a:spcBef>
            </a:pPr>
            <a:endParaRPr lang="en-CA" altLang="en-US" sz="24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F75CB62-3C90-C3B6-DF23-1201376E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535" y="1082279"/>
            <a:ext cx="246221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/>
            <a:r>
              <a:rPr lang="en-CA" altLang="en-US" sz="1500" b="1" kern="1200">
                <a:solidFill>
                  <a:srgbClr val="054156"/>
                </a:solidFill>
                <a:ea typeface="+mn-ea"/>
                <a:cs typeface="Calibri" panose="020F0502020204030204" pitchFamily="34" charset="0"/>
              </a:rPr>
              <a:t>Gain Market Insight</a:t>
            </a:r>
          </a:p>
          <a:p>
            <a:pPr algn="l" defTabSz="685800" rtl="0"/>
            <a:r>
              <a:rPr lang="en-CA" altLang="en-US" sz="1200" kern="1200">
                <a:solidFill>
                  <a:srgbClr val="054156"/>
                </a:solidFill>
                <a:ea typeface="+mn-ea"/>
                <a:cs typeface="Calibri Light" panose="020F0302020204030204" pitchFamily="34" charset="0"/>
              </a:rPr>
              <a:t>The TCS offers key market insights and practical business advice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0BA30D9-98C7-1E14-E66B-DF833F00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017" y="1935957"/>
            <a:ext cx="26408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/>
            <a:r>
              <a:rPr lang="en-CA" altLang="en-US" sz="1500" b="1" kern="1200" dirty="0">
                <a:solidFill>
                  <a:srgbClr val="054156"/>
                </a:solidFill>
                <a:ea typeface="+mn-ea"/>
                <a:cs typeface="Calibri" panose="020F0502020204030204" pitchFamily="34" charset="0"/>
              </a:rPr>
              <a:t>Find New Opportunities</a:t>
            </a:r>
          </a:p>
          <a:p>
            <a:pPr algn="l" defTabSz="685800" rtl="0"/>
            <a:r>
              <a:rPr lang="en-CA" altLang="en-US" sz="1200" kern="1200" dirty="0">
                <a:solidFill>
                  <a:srgbClr val="054156"/>
                </a:solidFill>
                <a:ea typeface="+mn-ea"/>
                <a:cs typeface="Calibri Light" panose="020F0302020204030204" pitchFamily="34" charset="0"/>
              </a:rPr>
              <a:t>The TCS opens the door to international business opportunities 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17DB3F-BA71-37EC-7DAF-E5942195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082279"/>
            <a:ext cx="257056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/>
            <a:r>
              <a:rPr lang="en-CA" altLang="en-US" sz="1500" b="1" kern="1200">
                <a:solidFill>
                  <a:srgbClr val="054156"/>
                </a:solidFill>
                <a:ea typeface="+mn-ea"/>
                <a:cs typeface="Calibri" panose="020F0502020204030204" pitchFamily="34" charset="0"/>
              </a:rPr>
              <a:t>Connect with Key Contacts</a:t>
            </a:r>
          </a:p>
          <a:p>
            <a:pPr algn="l" defTabSz="685800" rtl="0"/>
            <a:r>
              <a:rPr lang="en-CA" altLang="en-US" sz="1200" kern="1200">
                <a:solidFill>
                  <a:srgbClr val="054156"/>
                </a:solidFill>
                <a:ea typeface="+mn-ea"/>
                <a:cs typeface="Calibri Light" panose="020F0302020204030204" pitchFamily="34" charset="0"/>
              </a:rPr>
              <a:t>The TCS connects Canadian businesses with qualified contacts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AF2511E-D311-AD88-1C51-A4F9DB02B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943101"/>
            <a:ext cx="24836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/>
            <a:r>
              <a:rPr lang="en-CA" altLang="en-US" sz="1500" b="1" kern="1200">
                <a:solidFill>
                  <a:srgbClr val="054156"/>
                </a:solidFill>
                <a:ea typeface="+mn-ea"/>
                <a:cs typeface="Calibri" panose="020F0502020204030204" pitchFamily="34" charset="0"/>
              </a:rPr>
              <a:t>Resolve Business Problems</a:t>
            </a:r>
          </a:p>
          <a:p>
            <a:pPr algn="l" defTabSz="685800" rtl="0"/>
            <a:r>
              <a:rPr lang="en-CA" altLang="en-US" sz="1200" kern="1200">
                <a:solidFill>
                  <a:srgbClr val="054156"/>
                </a:solidFill>
                <a:ea typeface="+mn-ea"/>
                <a:cs typeface="Calibri Light" panose="020F0302020204030204" pitchFamily="34" charset="0"/>
              </a:rPr>
              <a:t>The TCS helps resolve problems in foreign markets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375927CF-E6AE-5F92-0995-1BA39D51F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3306366"/>
            <a:ext cx="2458641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/>
            <a:r>
              <a:rPr lang="en-CA" altLang="en-US" sz="1500" b="1" kern="1200">
                <a:solidFill>
                  <a:srgbClr val="054156"/>
                </a:solidFill>
                <a:ea typeface="+mn-ea"/>
                <a:cs typeface="Calibri" panose="020F0502020204030204" pitchFamily="34" charset="0"/>
              </a:rPr>
              <a:t>Expand into New Markets</a:t>
            </a:r>
          </a:p>
          <a:p>
            <a:pPr algn="l" defTabSz="685800" rtl="0"/>
            <a:r>
              <a:rPr lang="en-CA" altLang="en-US" sz="1200" kern="1200">
                <a:solidFill>
                  <a:srgbClr val="054156"/>
                </a:solidFill>
                <a:ea typeface="+mn-ea"/>
                <a:cs typeface="Calibri Light" panose="020F0302020204030204" pitchFamily="34" charset="0"/>
              </a:rPr>
              <a:t>The TCS helps Canadian businesses navigate the complexities of entering new markets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37E3A-436B-5979-52B0-AD62821A6682}"/>
              </a:ext>
            </a:extLst>
          </p:cNvPr>
          <p:cNvSpPr txBox="1"/>
          <p:nvPr/>
        </p:nvSpPr>
        <p:spPr>
          <a:xfrm>
            <a:off x="4536282" y="3306366"/>
            <a:ext cx="3723085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685800" rtl="0">
              <a:defRPr/>
            </a:pPr>
            <a:r>
              <a:rPr lang="en-CA" sz="1500" b="1" kern="1200">
                <a:solidFill>
                  <a:srgbClr val="054156"/>
                </a:solidFill>
                <a:latin typeface="Calibri" panose="020F0502020204030204"/>
                <a:ea typeface="+mn-ea"/>
                <a:cs typeface="Calibri"/>
              </a:rPr>
              <a:t>Reduce Risks</a:t>
            </a:r>
          </a:p>
          <a:p>
            <a:pPr algn="l" defTabSz="685800" rtl="0">
              <a:defRPr/>
            </a:pPr>
            <a:r>
              <a:rPr lang="en-CA" sz="1200" kern="1200">
                <a:solidFill>
                  <a:srgbClr val="054156"/>
                </a:solidFill>
                <a:latin typeface="Calibri" panose="020F0502020204030204"/>
                <a:ea typeface="+mn-ea"/>
                <a:cs typeface="Calibri Light"/>
              </a:rPr>
              <a:t>The TCS helps Canadian companies to: </a:t>
            </a:r>
          </a:p>
          <a:p>
            <a:pPr marL="214313" indent="-214313" algn="l" defTabSz="685800" rtl="0">
              <a:buClr>
                <a:srgbClr val="6296A8"/>
              </a:buClr>
              <a:buFont typeface="Arial" panose="020B0604020202020204" pitchFamily="34" charset="0"/>
              <a:buChar char="•"/>
              <a:defRPr/>
            </a:pPr>
            <a:r>
              <a:rPr lang="en-CA" sz="1200" kern="1200">
                <a:solidFill>
                  <a:srgbClr val="054156"/>
                </a:solidFill>
                <a:latin typeface="Calibri" panose="020F0502020204030204"/>
                <a:ea typeface="+mn-ea"/>
                <a:cs typeface="Calibri Light"/>
              </a:rPr>
              <a:t>reduce risks and avoid costly mistakes</a:t>
            </a:r>
          </a:p>
          <a:p>
            <a:pPr marL="214313" indent="-214313" algn="l" defTabSz="685800" rtl="0">
              <a:buClr>
                <a:srgbClr val="6296A8"/>
              </a:buClr>
              <a:buFont typeface="Arial" panose="020B0604020202020204" pitchFamily="34" charset="0"/>
              <a:buChar char="•"/>
              <a:defRPr/>
            </a:pPr>
            <a:r>
              <a:rPr lang="en-CA" sz="1200" kern="1200">
                <a:solidFill>
                  <a:srgbClr val="054156"/>
                </a:solidFill>
                <a:latin typeface="Calibri" panose="020F0502020204030204"/>
                <a:ea typeface="+mn-ea"/>
                <a:cs typeface="Calibri Light"/>
              </a:rPr>
              <a:t>make better informed and more socially and environmentally responsible business decisions</a:t>
            </a:r>
            <a:endParaRPr lang="en-CA" sz="1200" kern="1200">
              <a:solidFill>
                <a:srgbClr val="054156"/>
              </a:solidFill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3A49324-783E-0618-D3D8-EEAE4DB7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85" y="3073003"/>
            <a:ext cx="22336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/>
            <a:r>
              <a:rPr lang="en-CA" altLang="en-US" sz="1350" kern="1200">
                <a:solidFill>
                  <a:srgbClr val="0541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As a result:</a:t>
            </a:r>
          </a:p>
        </p:txBody>
      </p:sp>
      <p:pic>
        <p:nvPicPr>
          <p:cNvPr id="13" name="Graphic 11" descr="Airplane outline">
            <a:extLst>
              <a:ext uri="{FF2B5EF4-FFF2-40B4-BE49-F238E27FC236}">
                <a16:creationId xmlns:a16="http://schemas.microsoft.com/office/drawing/2014/main" id="{4ADBF98F-64A9-2A24-436B-8269AD269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9" y="3384948"/>
            <a:ext cx="448865" cy="4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6" descr="Warning outline">
            <a:extLst>
              <a:ext uri="{FF2B5EF4-FFF2-40B4-BE49-F238E27FC236}">
                <a16:creationId xmlns:a16="http://schemas.microsoft.com/office/drawing/2014/main" id="{D197F949-2B21-9B2C-D186-F0A1C60751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60" y="3345657"/>
            <a:ext cx="488156" cy="48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phic 18" descr="Handshake outline">
            <a:extLst>
              <a:ext uri="{FF2B5EF4-FFF2-40B4-BE49-F238E27FC236}">
                <a16:creationId xmlns:a16="http://schemas.microsoft.com/office/drawing/2014/main" id="{29D98931-4E76-9F31-C15E-1505815B7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1098948"/>
            <a:ext cx="529829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35" descr="Lights On outline">
            <a:extLst>
              <a:ext uri="{FF2B5EF4-FFF2-40B4-BE49-F238E27FC236}">
                <a16:creationId xmlns:a16="http://schemas.microsoft.com/office/drawing/2014/main" id="{508066A6-7674-F732-B0E3-A6D992C21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098948"/>
            <a:ext cx="510779" cy="51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c 37" descr="Earth globe: Americas with solid fill">
            <a:extLst>
              <a:ext uri="{FF2B5EF4-FFF2-40B4-BE49-F238E27FC236}">
                <a16:creationId xmlns:a16="http://schemas.microsoft.com/office/drawing/2014/main" id="{B15359AC-96E1-DEB0-D01A-CD397CEFFF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6" y="1932385"/>
            <a:ext cx="51077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phic 39" descr="Gears outline">
            <a:extLst>
              <a:ext uri="{FF2B5EF4-FFF2-40B4-BE49-F238E27FC236}">
                <a16:creationId xmlns:a16="http://schemas.microsoft.com/office/drawing/2014/main" id="{DFAB99C2-FCBE-1F33-78DC-08652717C3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1943100"/>
            <a:ext cx="510779" cy="5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875920-2F0E-DF0F-13D5-DC9708F42D26}"/>
              </a:ext>
            </a:extLst>
          </p:cNvPr>
          <p:cNvSpPr/>
          <p:nvPr/>
        </p:nvSpPr>
        <p:spPr>
          <a:xfrm>
            <a:off x="504954" y="4744381"/>
            <a:ext cx="2123186" cy="21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CA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2B8BE-DD36-EA36-394F-00AFDDC2E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86" y="357371"/>
            <a:ext cx="440008" cy="4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242C-4A05-2715-92F7-264066F42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B45271-B2B8-92EB-AF55-76BEAF8A8D6E}"/>
              </a:ext>
            </a:extLst>
          </p:cNvPr>
          <p:cNvSpPr txBox="1">
            <a:spLocks/>
          </p:cNvSpPr>
          <p:nvPr/>
        </p:nvSpPr>
        <p:spPr bwMode="auto">
          <a:xfrm>
            <a:off x="606494" y="407194"/>
            <a:ext cx="7831931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i="0" kern="1200">
                <a:solidFill>
                  <a:srgbClr val="6296A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CA" altLang="en-US" sz="2400" dirty="0"/>
              <a:t>When to Engage the Trade Commissioner Service</a:t>
            </a:r>
          </a:p>
          <a:p>
            <a:pPr marL="171450" indent="-171450" defTabSz="685800">
              <a:spcBef>
                <a:spcPts val="750"/>
              </a:spcBef>
            </a:pPr>
            <a:endParaRPr lang="en-CA" alt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CA2486-D99B-A0C7-B7B9-11561345AC8A}"/>
              </a:ext>
            </a:extLst>
          </p:cNvPr>
          <p:cNvSpPr/>
          <p:nvPr/>
        </p:nvSpPr>
        <p:spPr>
          <a:xfrm>
            <a:off x="504954" y="4744381"/>
            <a:ext cx="2123186" cy="21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CA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203BE-6E3B-BDAA-F1FD-248E53D45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6" y="357371"/>
            <a:ext cx="440008" cy="440008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25D14202-9FC5-C28F-E405-2E432F977C70}"/>
              </a:ext>
            </a:extLst>
          </p:cNvPr>
          <p:cNvSpPr txBox="1"/>
          <p:nvPr/>
        </p:nvSpPr>
        <p:spPr>
          <a:xfrm>
            <a:off x="687705" y="922002"/>
            <a:ext cx="7676198" cy="3983302"/>
          </a:xfrm>
          <a:prstGeom prst="rect">
            <a:avLst/>
          </a:prstGeom>
        </p:spPr>
        <p:txBody>
          <a:bodyPr vert="horz" wrap="square" lIns="0" tIns="81439" rIns="0" bIns="0" rtlCol="0">
            <a:spAutoFit/>
          </a:bodyPr>
          <a:lstStyle/>
          <a:p>
            <a:pPr marL="9525" algn="l" defTabSz="685800" rtl="0">
              <a:spcBef>
                <a:spcPts val="641"/>
              </a:spcBef>
            </a:pPr>
            <a:r>
              <a:rPr sz="1350" b="1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Who</a:t>
            </a:r>
            <a:r>
              <a:rPr sz="1350" b="1" kern="1200" spc="-15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can</a:t>
            </a:r>
            <a:r>
              <a:rPr sz="1350" b="1" kern="1200" spc="-23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we</a:t>
            </a:r>
            <a:r>
              <a:rPr sz="1350" b="1" kern="1200" spc="-19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help?</a:t>
            </a:r>
            <a:endParaRPr sz="135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80971" marR="3810" indent="-171922" algn="l" defTabSz="685800" rtl="0">
              <a:lnSpc>
                <a:spcPts val="1620"/>
              </a:lnSpc>
              <a:spcBef>
                <a:spcPts val="769"/>
              </a:spcBef>
            </a:pP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If</a:t>
            </a:r>
            <a:r>
              <a:rPr sz="1350" kern="1200" spc="-34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you</a:t>
            </a:r>
            <a:r>
              <a:rPr sz="1350" kern="1200" spc="-41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are</a:t>
            </a:r>
            <a:r>
              <a:rPr lang="en-CA"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…</a:t>
            </a:r>
            <a:r>
              <a:rPr sz="1350" kern="1200" spc="-26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endParaRPr lang="en-CA" sz="1350" kern="1200" spc="-26" dirty="0">
              <a:solidFill>
                <a:srgbClr val="044155"/>
              </a:solidFill>
              <a:latin typeface="Calibri"/>
              <a:ea typeface="+mn-ea"/>
              <a:cs typeface="Calibri"/>
            </a:endParaRPr>
          </a:p>
          <a:p>
            <a:pPr marL="266224" marR="3810" indent="-257175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part</a:t>
            </a:r>
            <a:r>
              <a:rPr sz="1350" kern="1200" spc="-26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of</a:t>
            </a:r>
            <a:r>
              <a:rPr sz="1350" kern="1200" spc="-3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350" kern="1200" spc="-3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Canadian</a:t>
            </a:r>
            <a:r>
              <a:rPr sz="1350" kern="1200" spc="-34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business</a:t>
            </a:r>
            <a:r>
              <a:rPr sz="1350" kern="1200" spc="-23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spc="-15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community</a:t>
            </a:r>
            <a:r>
              <a:rPr lang="en-CA" sz="1350" kern="1200" spc="-15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(small, medium, or large);</a:t>
            </a:r>
            <a:endParaRPr lang="en-CA" sz="1350" kern="1200" spc="-41" dirty="0">
              <a:solidFill>
                <a:srgbClr val="044155"/>
              </a:solidFill>
              <a:latin typeface="Calibri"/>
              <a:ea typeface="+mn-ea"/>
              <a:cs typeface="Calibri"/>
            </a:endParaRPr>
          </a:p>
          <a:p>
            <a:pPr marL="266224" marR="3810" indent="-257175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lang="en-CA" sz="1350" kern="1200" spc="-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have meaningful ties to Canada (e.g. are incorporated, have employees, develop IP, etc.);</a:t>
            </a:r>
            <a:endParaRPr lang="en-CA" sz="1350" kern="1200" spc="-41" dirty="0">
              <a:solidFill>
                <a:srgbClr val="044155"/>
              </a:solidFill>
              <a:latin typeface="Calibri"/>
              <a:ea typeface="+mn-ea"/>
              <a:cs typeface="Calibri"/>
            </a:endParaRPr>
          </a:p>
          <a:p>
            <a:pPr marL="266224" marR="3810" indent="-257175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sz="1350" kern="1200" spc="-15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have </a:t>
            </a:r>
            <a:r>
              <a:rPr sz="1350" kern="1200" spc="-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demonstrated</a:t>
            </a:r>
            <a:r>
              <a:rPr sz="1350" kern="1200" spc="-26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your</a:t>
            </a:r>
            <a:r>
              <a:rPr sz="1350" kern="1200" spc="-53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ability</a:t>
            </a:r>
            <a:r>
              <a:rPr sz="1350" kern="1200" spc="-19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350" kern="1200" spc="-3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spc="-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internationalize</a:t>
            </a:r>
            <a:r>
              <a:rPr lang="en-CA" sz="1350" kern="1200" spc="-4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(completed export plan, dedicated resources); and,</a:t>
            </a:r>
            <a:endParaRPr lang="en-CA" sz="1350" kern="1200" dirty="0">
              <a:solidFill>
                <a:srgbClr val="044155"/>
              </a:solidFill>
              <a:latin typeface="Calibri"/>
              <a:ea typeface="+mn-ea"/>
              <a:cs typeface="Calibri"/>
            </a:endParaRPr>
          </a:p>
          <a:p>
            <a:pPr marL="266224" marR="3810" indent="-257175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show</a:t>
            </a:r>
            <a:r>
              <a:rPr sz="1350" kern="1200" spc="-3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good</a:t>
            </a:r>
            <a:r>
              <a:rPr sz="1350" kern="1200" spc="-53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potential</a:t>
            </a:r>
            <a:r>
              <a:rPr sz="1350" kern="1200" spc="-3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350" kern="1200" spc="-3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add</a:t>
            </a:r>
            <a:r>
              <a:rPr sz="1350" kern="1200" spc="-3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value</a:t>
            </a:r>
            <a:r>
              <a:rPr sz="1350" kern="1200" spc="-41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350" kern="1200" spc="-26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spc="-19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the </a:t>
            </a: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Canadian</a:t>
            </a:r>
            <a:r>
              <a:rPr sz="1350" kern="1200" spc="-38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kern="1200" spc="-19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economy</a:t>
            </a:r>
            <a:r>
              <a:rPr lang="en-CA" sz="1350" kern="1200" spc="-19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…</a:t>
            </a:r>
          </a:p>
          <a:p>
            <a:pPr marL="9049" marR="3810" algn="l" defTabSz="685800" rtl="0">
              <a:lnSpc>
                <a:spcPts val="1620"/>
              </a:lnSpc>
              <a:spcBef>
                <a:spcPts val="769"/>
              </a:spcBef>
            </a:pPr>
            <a:r>
              <a:rPr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you</a:t>
            </a:r>
            <a:r>
              <a:rPr sz="1350" kern="1200" spc="-49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en-CA" sz="1350" kern="1200" dirty="0">
                <a:solidFill>
                  <a:srgbClr val="044155"/>
                </a:solidFill>
                <a:latin typeface="Calibri"/>
                <a:ea typeface="+mn-ea"/>
                <a:cs typeface="Calibri"/>
              </a:rPr>
              <a:t>likely qualify as a TCS client.</a:t>
            </a:r>
            <a:endParaRPr lang="en-CA" sz="1350" b="1" kern="1200" dirty="0">
              <a:solidFill>
                <a:srgbClr val="044155"/>
              </a:solidFill>
              <a:latin typeface="Calibri" panose="020F0502020204030204"/>
              <a:ea typeface="+mn-ea"/>
              <a:cs typeface="Calibri"/>
            </a:endParaRPr>
          </a:p>
          <a:p>
            <a:pPr marL="9049" marR="3810" algn="l" defTabSz="685800" rtl="0">
              <a:lnSpc>
                <a:spcPts val="1620"/>
              </a:lnSpc>
              <a:spcBef>
                <a:spcPts val="769"/>
              </a:spcBef>
            </a:pPr>
            <a:r>
              <a:rPr lang="en-CA" sz="1350" b="1" kern="1200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When</a:t>
            </a:r>
            <a:r>
              <a:rPr lang="en-CA" sz="1350" b="1" kern="1200" spc="-15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CA" sz="1350" b="1" kern="1200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are we best positioned to </a:t>
            </a:r>
            <a:r>
              <a:rPr lang="en-CA" sz="1350" b="1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help you?</a:t>
            </a:r>
          </a:p>
          <a:p>
            <a:pPr marL="223361" marR="3810" indent="-214313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lang="en-CA" sz="1350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You have an export plan to focus your IBD efforts (including target market(s), entry strategy, SMART objectives);</a:t>
            </a:r>
          </a:p>
          <a:p>
            <a:pPr marL="223361" marR="3810" indent="-214313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lang="en-CA" sz="1350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You have undertaken market research and understand the basic dynamics and conditions of your target market(s) (e.g. size/opportunity, competitors, regulatory considerations, etc.);</a:t>
            </a:r>
          </a:p>
          <a:p>
            <a:pPr marL="223361" marR="3810" indent="-214313" algn="l" defTabSz="685800" rtl="0">
              <a:lnSpc>
                <a:spcPts val="1620"/>
              </a:lnSpc>
              <a:spcBef>
                <a:spcPts val="769"/>
              </a:spcBef>
              <a:buFont typeface="Arial" panose="020B0604020202020204" pitchFamily="34" charset="0"/>
              <a:buChar char="•"/>
            </a:pPr>
            <a:r>
              <a:rPr lang="en-CA" sz="1350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Have reached the point where you are looking to </a:t>
            </a:r>
            <a:r>
              <a:rPr lang="en-CA" sz="1350" b="1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validate</a:t>
            </a:r>
            <a:r>
              <a:rPr lang="en-CA" sz="1350" b="1" i="1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CA" sz="1350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those market assumptions and/or are seeking assistance in the </a:t>
            </a:r>
            <a:r>
              <a:rPr lang="en-CA" sz="1350" b="1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execution</a:t>
            </a:r>
            <a:r>
              <a:rPr lang="en-CA" sz="1350" kern="1200" spc="-8" dirty="0">
                <a:solidFill>
                  <a:srgbClr val="044155"/>
                </a:solidFill>
                <a:latin typeface="Calibri" panose="020F0502020204030204"/>
                <a:ea typeface="+mn-ea"/>
                <a:cs typeface="Calibri"/>
              </a:rPr>
              <a:t> of your market entry strategy (e.g. introductions to potential partners). </a:t>
            </a:r>
          </a:p>
        </p:txBody>
      </p:sp>
    </p:spTree>
    <p:extLst>
      <p:ext uri="{BB962C8B-B14F-4D97-AF65-F5344CB8AC3E}">
        <p14:creationId xmlns:p14="http://schemas.microsoft.com/office/powerpoint/2010/main" val="57087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AF68F3-5743-151E-F04A-B204846E7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03954"/>
            <a:ext cx="7832035" cy="3772153"/>
          </a:xfrm>
        </p:spPr>
        <p:txBody>
          <a:bodyPr/>
          <a:lstStyle/>
          <a:p>
            <a:r>
              <a:rPr lang="en-US" i="1" dirty="0"/>
              <a:t>We leverage trade events to give companies custom business programs that help them stand out and connect with</a:t>
            </a:r>
          </a:p>
          <a:p>
            <a:r>
              <a:rPr lang="en-US" i="1" dirty="0"/>
              <a:t>international partners. With access to the Canadian pavilion, business meetings, and networking events, we can help you</a:t>
            </a:r>
          </a:p>
          <a:p>
            <a:r>
              <a:rPr lang="en-US" i="1" dirty="0"/>
              <a:t>unlock international opportunities.</a:t>
            </a:r>
          </a:p>
          <a:p>
            <a:endParaRPr lang="en-US" i="1" dirty="0"/>
          </a:p>
          <a:p>
            <a:r>
              <a:rPr lang="en-US" dirty="0"/>
              <a:t>Find more information on upcoming trade events, webinars, and training at:</a:t>
            </a:r>
          </a:p>
          <a:p>
            <a:r>
              <a:rPr lang="en-US" dirty="0">
                <a:hlinkClick r:id="rId2"/>
              </a:rPr>
              <a:t>https://www.tradecommissioner.gc.ca/en/trade-events-training.html</a:t>
            </a:r>
            <a:endParaRPr lang="en-US" dirty="0"/>
          </a:p>
          <a:p>
            <a:r>
              <a:rPr lang="en-US" i="1" dirty="0"/>
              <a:t>(Search “Trade Commissioner Service Events” in the browser of your choice)</a:t>
            </a:r>
          </a:p>
          <a:p>
            <a:endParaRPr lang="en-US" i="1" dirty="0"/>
          </a:p>
          <a:p>
            <a:r>
              <a:rPr lang="en-US" dirty="0"/>
              <a:t>Find tips to help maximize your success at trade events at:</a:t>
            </a:r>
          </a:p>
          <a:p>
            <a:r>
              <a:rPr lang="en-US" dirty="0">
                <a:hlinkClick r:id="rId3"/>
              </a:rPr>
              <a:t>https://www.tradecommissioner.gc.ca/en/trade-events-training/tips.html</a:t>
            </a:r>
            <a:endParaRPr lang="en-US" dirty="0"/>
          </a:p>
          <a:p>
            <a:r>
              <a:rPr lang="en-US" i="1" dirty="0"/>
              <a:t>(Search “TCS tips for success at Trade Events”)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4C22-4FF2-6049-F75B-4D3980DE204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CA" dirty="0"/>
              <a:t>Trade Events, Webinars, and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CE259-55E6-B833-3009-6F5580B4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2" y="515493"/>
            <a:ext cx="440008" cy="4400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FDC9A-FCEC-C572-CD87-B8E618EC4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768" y="2049818"/>
            <a:ext cx="2990613" cy="178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98959" y="874245"/>
            <a:ext cx="6412706" cy="8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>
              <a:lnSpc>
                <a:spcPct val="115000"/>
              </a:lnSpc>
              <a:spcBef>
                <a:spcPts val="75"/>
              </a:spcBef>
              <a:spcAft>
                <a:spcPts val="75"/>
              </a:spcAft>
              <a:buNone/>
              <a:defRPr/>
            </a:pPr>
            <a:r>
              <a:rPr lang="en-CA" altLang="en-US" sz="1050" kern="1200" dirty="0">
                <a:solidFill>
                  <a:srgbClr val="0354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RO Network works closely with other federal departments, Canada’s Regional Development Agencies, provincial/territorial governments, municipal governments, non-government organizations, as well as private sector partners such as business associations, business councils, chambers of commerce, think-tanks, academia, etc.</a:t>
            </a:r>
            <a:endParaRPr lang="en-CA" altLang="en-US" sz="1050" kern="1200" dirty="0">
              <a:solidFill>
                <a:srgbClr val="035466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156"/>
          <p:cNvSpPr txBox="1">
            <a:spLocks noChangeArrowheads="1"/>
          </p:cNvSpPr>
          <p:nvPr/>
        </p:nvSpPr>
        <p:spPr bwMode="auto">
          <a:xfrm>
            <a:off x="140494" y="189310"/>
            <a:ext cx="68520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100" b="1" kern="1200" dirty="0">
                <a:solidFill>
                  <a:srgbClr val="4472C4">
                    <a:lumMod val="50000"/>
                  </a:srgbClr>
                </a:solidFill>
                <a:latin typeface="Muli"/>
                <a:ea typeface="+mn-ea"/>
                <a:cs typeface="+mn-cs"/>
              </a:rPr>
              <a:t>REGIONAL OFFICES – PARTNER COLLABORATION</a:t>
            </a:r>
          </a:p>
        </p:txBody>
      </p:sp>
      <p:sp>
        <p:nvSpPr>
          <p:cNvPr id="3077" name="TextBox 157"/>
          <p:cNvSpPr txBox="1">
            <a:spLocks noChangeArrowheads="1"/>
          </p:cNvSpPr>
          <p:nvPr/>
        </p:nvSpPr>
        <p:spPr bwMode="auto">
          <a:xfrm>
            <a:off x="140494" y="484585"/>
            <a:ext cx="42886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 rt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CA" altLang="en-US" sz="1050" kern="1200" dirty="0">
                <a:solidFill>
                  <a:srgbClr val="035466"/>
                </a:solidFill>
                <a:latin typeface="Muli" panose="00000500000000000000"/>
                <a:ea typeface="+mn-ea"/>
                <a:cs typeface="+mn-cs"/>
              </a:rPr>
              <a:t> for International Business Development</a:t>
            </a:r>
          </a:p>
        </p:txBody>
      </p:sp>
      <p:pic>
        <p:nvPicPr>
          <p:cNvPr id="3080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4" y="1659193"/>
            <a:ext cx="6561535" cy="322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80" descr="A picture containing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35" y="4058841"/>
            <a:ext cx="866775" cy="10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6836569" y="1000125"/>
            <a:ext cx="2307431" cy="3357106"/>
            <a:chOff x="13701486" y="-145143"/>
            <a:chExt cx="3480879" cy="4792190"/>
          </a:xfrm>
        </p:grpSpPr>
        <p:grpSp>
          <p:nvGrpSpPr>
            <p:cNvPr id="3084" name="Group 1"/>
            <p:cNvGrpSpPr>
              <a:grpSpLocks/>
            </p:cNvGrpSpPr>
            <p:nvPr/>
          </p:nvGrpSpPr>
          <p:grpSpPr bwMode="auto">
            <a:xfrm>
              <a:off x="14172550" y="15875"/>
              <a:ext cx="3009815" cy="4631172"/>
              <a:chOff x="8164660" y="2129397"/>
              <a:chExt cx="3009815" cy="4631172"/>
            </a:xfrm>
          </p:grpSpPr>
          <p:grpSp>
            <p:nvGrpSpPr>
              <p:cNvPr id="3086" name="Group 11"/>
              <p:cNvGrpSpPr>
                <a:grpSpLocks/>
              </p:cNvGrpSpPr>
              <p:nvPr/>
            </p:nvGrpSpPr>
            <p:grpSpPr bwMode="auto">
              <a:xfrm>
                <a:off x="8216962" y="3859777"/>
                <a:ext cx="420360" cy="421452"/>
                <a:chOff x="7485593" y="4483956"/>
                <a:chExt cx="501382" cy="502685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8CBDABD4-4181-480E-A7EE-7DE41835AE7B}"/>
                    </a:ext>
                  </a:extLst>
                </p:cNvPr>
                <p:cNvSpPr/>
                <p:nvPr/>
              </p:nvSpPr>
              <p:spPr bwMode="ltGray">
                <a:xfrm>
                  <a:off x="7484764" y="4484248"/>
                  <a:ext cx="501301" cy="502740"/>
                </a:xfrm>
                <a:prstGeom prst="ellipse">
                  <a:avLst/>
                </a:prstGeom>
                <a:solidFill>
                  <a:srgbClr val="6A98A4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764118" rtl="0">
                    <a:defRPr/>
                  </a:pPr>
                  <a:endParaRPr lang="en-GB" sz="1500" dirty="0" err="1">
                    <a:solidFill>
                      <a:prstClr val="white"/>
                    </a:solidFill>
                    <a:latin typeface="Georgia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4831">
                  <a:extLst>
                    <a:ext uri="{FF2B5EF4-FFF2-40B4-BE49-F238E27FC236}">
                      <a16:creationId xmlns:a16="http://schemas.microsoft.com/office/drawing/2014/main" id="{6C0FB62E-CFF2-482D-8996-164A7C93D4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29752" y="4640340"/>
                  <a:ext cx="411324" cy="220963"/>
                </a:xfrm>
                <a:custGeom>
                  <a:avLst/>
                  <a:gdLst>
                    <a:gd name="T0" fmla="*/ 300 w 404"/>
                    <a:gd name="T1" fmla="*/ 166 h 218"/>
                    <a:gd name="T2" fmla="*/ 288 w 404"/>
                    <a:gd name="T3" fmla="*/ 172 h 218"/>
                    <a:gd name="T4" fmla="*/ 272 w 404"/>
                    <a:gd name="T5" fmla="*/ 184 h 218"/>
                    <a:gd name="T6" fmla="*/ 252 w 404"/>
                    <a:gd name="T7" fmla="*/ 170 h 218"/>
                    <a:gd name="T8" fmla="*/ 244 w 404"/>
                    <a:gd name="T9" fmla="*/ 186 h 218"/>
                    <a:gd name="T10" fmla="*/ 232 w 404"/>
                    <a:gd name="T11" fmla="*/ 188 h 218"/>
                    <a:gd name="T12" fmla="*/ 226 w 404"/>
                    <a:gd name="T13" fmla="*/ 188 h 218"/>
                    <a:gd name="T14" fmla="*/ 216 w 404"/>
                    <a:gd name="T15" fmla="*/ 166 h 218"/>
                    <a:gd name="T16" fmla="*/ 192 w 404"/>
                    <a:gd name="T17" fmla="*/ 154 h 218"/>
                    <a:gd name="T18" fmla="*/ 178 w 404"/>
                    <a:gd name="T19" fmla="*/ 142 h 218"/>
                    <a:gd name="T20" fmla="*/ 160 w 404"/>
                    <a:gd name="T21" fmla="*/ 138 h 218"/>
                    <a:gd name="T22" fmla="*/ 134 w 404"/>
                    <a:gd name="T23" fmla="*/ 120 h 218"/>
                    <a:gd name="T24" fmla="*/ 106 w 404"/>
                    <a:gd name="T25" fmla="*/ 136 h 218"/>
                    <a:gd name="T26" fmla="*/ 74 w 404"/>
                    <a:gd name="T27" fmla="*/ 124 h 218"/>
                    <a:gd name="T28" fmla="*/ 94 w 404"/>
                    <a:gd name="T29" fmla="*/ 42 h 218"/>
                    <a:gd name="T30" fmla="*/ 138 w 404"/>
                    <a:gd name="T31" fmla="*/ 38 h 218"/>
                    <a:gd name="T32" fmla="*/ 134 w 404"/>
                    <a:gd name="T33" fmla="*/ 66 h 218"/>
                    <a:gd name="T34" fmla="*/ 150 w 404"/>
                    <a:gd name="T35" fmla="*/ 88 h 218"/>
                    <a:gd name="T36" fmla="*/ 178 w 404"/>
                    <a:gd name="T37" fmla="*/ 92 h 218"/>
                    <a:gd name="T38" fmla="*/ 288 w 404"/>
                    <a:gd name="T39" fmla="*/ 92 h 218"/>
                    <a:gd name="T40" fmla="*/ 294 w 404"/>
                    <a:gd name="T41" fmla="*/ 100 h 218"/>
                    <a:gd name="T42" fmla="*/ 320 w 404"/>
                    <a:gd name="T43" fmla="*/ 144 h 218"/>
                    <a:gd name="T44" fmla="*/ 134 w 404"/>
                    <a:gd name="T45" fmla="*/ 132 h 218"/>
                    <a:gd name="T46" fmla="*/ 118 w 404"/>
                    <a:gd name="T47" fmla="*/ 142 h 218"/>
                    <a:gd name="T48" fmla="*/ 102 w 404"/>
                    <a:gd name="T49" fmla="*/ 190 h 218"/>
                    <a:gd name="T50" fmla="*/ 118 w 404"/>
                    <a:gd name="T51" fmla="*/ 198 h 218"/>
                    <a:gd name="T52" fmla="*/ 130 w 404"/>
                    <a:gd name="T53" fmla="*/ 204 h 218"/>
                    <a:gd name="T54" fmla="*/ 146 w 404"/>
                    <a:gd name="T55" fmla="*/ 214 h 218"/>
                    <a:gd name="T56" fmla="*/ 162 w 404"/>
                    <a:gd name="T57" fmla="*/ 204 h 218"/>
                    <a:gd name="T58" fmla="*/ 174 w 404"/>
                    <a:gd name="T59" fmla="*/ 216 h 218"/>
                    <a:gd name="T60" fmla="*/ 188 w 404"/>
                    <a:gd name="T61" fmla="*/ 218 h 218"/>
                    <a:gd name="T62" fmla="*/ 208 w 404"/>
                    <a:gd name="T63" fmla="*/ 194 h 218"/>
                    <a:gd name="T64" fmla="*/ 202 w 404"/>
                    <a:gd name="T65" fmla="*/ 168 h 218"/>
                    <a:gd name="T66" fmla="*/ 182 w 404"/>
                    <a:gd name="T67" fmla="*/ 170 h 218"/>
                    <a:gd name="T68" fmla="*/ 172 w 404"/>
                    <a:gd name="T69" fmla="*/ 152 h 218"/>
                    <a:gd name="T70" fmla="*/ 156 w 404"/>
                    <a:gd name="T71" fmla="*/ 150 h 218"/>
                    <a:gd name="T72" fmla="*/ 146 w 404"/>
                    <a:gd name="T73" fmla="*/ 138 h 218"/>
                    <a:gd name="T74" fmla="*/ 378 w 404"/>
                    <a:gd name="T75" fmla="*/ 0 h 218"/>
                    <a:gd name="T76" fmla="*/ 394 w 404"/>
                    <a:gd name="T77" fmla="*/ 160 h 218"/>
                    <a:gd name="T78" fmla="*/ 402 w 404"/>
                    <a:gd name="T79" fmla="*/ 70 h 218"/>
                    <a:gd name="T80" fmla="*/ 26 w 404"/>
                    <a:gd name="T81" fmla="*/ 0 h 218"/>
                    <a:gd name="T82" fmla="*/ 0 w 404"/>
                    <a:gd name="T83" fmla="*/ 96 h 218"/>
                    <a:gd name="T84" fmla="*/ 18 w 404"/>
                    <a:gd name="T85" fmla="*/ 178 h 218"/>
                    <a:gd name="T86" fmla="*/ 96 w 404"/>
                    <a:gd name="T87" fmla="*/ 154 h 218"/>
                    <a:gd name="T88" fmla="*/ 68 w 404"/>
                    <a:gd name="T89" fmla="*/ 142 h 218"/>
                    <a:gd name="T90" fmla="*/ 74 w 404"/>
                    <a:gd name="T91" fmla="*/ 170 h 218"/>
                    <a:gd name="T92" fmla="*/ 88 w 404"/>
                    <a:gd name="T93" fmla="*/ 172 h 218"/>
                    <a:gd name="T94" fmla="*/ 306 w 404"/>
                    <a:gd name="T95" fmla="*/ 34 h 218"/>
                    <a:gd name="T96" fmla="*/ 230 w 404"/>
                    <a:gd name="T97" fmla="*/ 8 h 218"/>
                    <a:gd name="T98" fmla="*/ 192 w 404"/>
                    <a:gd name="T99" fmla="*/ 2 h 218"/>
                    <a:gd name="T100" fmla="*/ 190 w 404"/>
                    <a:gd name="T101" fmla="*/ 0 h 218"/>
                    <a:gd name="T102" fmla="*/ 182 w 404"/>
                    <a:gd name="T103" fmla="*/ 2 h 218"/>
                    <a:gd name="T104" fmla="*/ 148 w 404"/>
                    <a:gd name="T105" fmla="*/ 44 h 218"/>
                    <a:gd name="T106" fmla="*/ 156 w 404"/>
                    <a:gd name="T107" fmla="*/ 78 h 218"/>
                    <a:gd name="T108" fmla="*/ 180 w 404"/>
                    <a:gd name="T109" fmla="*/ 78 h 218"/>
                    <a:gd name="T110" fmla="*/ 292 w 404"/>
                    <a:gd name="T111" fmla="*/ 82 h 218"/>
                    <a:gd name="T112" fmla="*/ 304 w 404"/>
                    <a:gd name="T113" fmla="*/ 94 h 218"/>
                    <a:gd name="T114" fmla="*/ 328 w 404"/>
                    <a:gd name="T115" fmla="*/ 116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04" h="218">
                      <a:moveTo>
                        <a:pt x="310" y="162"/>
                      </a:moveTo>
                      <a:lnTo>
                        <a:pt x="310" y="162"/>
                      </a:lnTo>
                      <a:lnTo>
                        <a:pt x="306" y="164"/>
                      </a:lnTo>
                      <a:lnTo>
                        <a:pt x="300" y="166"/>
                      </a:lnTo>
                      <a:lnTo>
                        <a:pt x="300" y="166"/>
                      </a:lnTo>
                      <a:lnTo>
                        <a:pt x="296" y="164"/>
                      </a:lnTo>
                      <a:lnTo>
                        <a:pt x="290" y="162"/>
                      </a:lnTo>
                      <a:lnTo>
                        <a:pt x="290" y="162"/>
                      </a:lnTo>
                      <a:lnTo>
                        <a:pt x="290" y="168"/>
                      </a:lnTo>
                      <a:lnTo>
                        <a:pt x="288" y="172"/>
                      </a:lnTo>
                      <a:lnTo>
                        <a:pt x="286" y="176"/>
                      </a:lnTo>
                      <a:lnTo>
                        <a:pt x="282" y="180"/>
                      </a:lnTo>
                      <a:lnTo>
                        <a:pt x="282" y="180"/>
                      </a:lnTo>
                      <a:lnTo>
                        <a:pt x="276" y="182"/>
                      </a:lnTo>
                      <a:lnTo>
                        <a:pt x="272" y="184"/>
                      </a:lnTo>
                      <a:lnTo>
                        <a:pt x="272" y="184"/>
                      </a:lnTo>
                      <a:lnTo>
                        <a:pt x="262" y="180"/>
                      </a:lnTo>
                      <a:lnTo>
                        <a:pt x="258" y="178"/>
                      </a:lnTo>
                      <a:lnTo>
                        <a:pt x="256" y="174"/>
                      </a:lnTo>
                      <a:lnTo>
                        <a:pt x="252" y="170"/>
                      </a:lnTo>
                      <a:lnTo>
                        <a:pt x="252" y="170"/>
                      </a:lnTo>
                      <a:lnTo>
                        <a:pt x="250" y="178"/>
                      </a:lnTo>
                      <a:lnTo>
                        <a:pt x="248" y="182"/>
                      </a:lnTo>
                      <a:lnTo>
                        <a:pt x="244" y="186"/>
                      </a:lnTo>
                      <a:lnTo>
                        <a:pt x="244" y="186"/>
                      </a:lnTo>
                      <a:lnTo>
                        <a:pt x="238" y="188"/>
                      </a:lnTo>
                      <a:lnTo>
                        <a:pt x="234" y="188"/>
                      </a:lnTo>
                      <a:lnTo>
                        <a:pt x="234" y="188"/>
                      </a:lnTo>
                      <a:lnTo>
                        <a:pt x="232" y="188"/>
                      </a:lnTo>
                      <a:lnTo>
                        <a:pt x="232" y="188"/>
                      </a:lnTo>
                      <a:lnTo>
                        <a:pt x="230" y="188"/>
                      </a:lnTo>
                      <a:lnTo>
                        <a:pt x="230" y="188"/>
                      </a:lnTo>
                      <a:lnTo>
                        <a:pt x="228" y="188"/>
                      </a:lnTo>
                      <a:lnTo>
                        <a:pt x="228" y="188"/>
                      </a:lnTo>
                      <a:lnTo>
                        <a:pt x="226" y="188"/>
                      </a:lnTo>
                      <a:lnTo>
                        <a:pt x="222" y="188"/>
                      </a:lnTo>
                      <a:lnTo>
                        <a:pt x="222" y="188"/>
                      </a:lnTo>
                      <a:lnTo>
                        <a:pt x="222" y="176"/>
                      </a:lnTo>
                      <a:lnTo>
                        <a:pt x="222" y="176"/>
                      </a:lnTo>
                      <a:lnTo>
                        <a:pt x="216" y="166"/>
                      </a:lnTo>
                      <a:lnTo>
                        <a:pt x="208" y="158"/>
                      </a:lnTo>
                      <a:lnTo>
                        <a:pt x="208" y="158"/>
                      </a:lnTo>
                      <a:lnTo>
                        <a:pt x="200" y="156"/>
                      </a:lnTo>
                      <a:lnTo>
                        <a:pt x="192" y="154"/>
                      </a:lnTo>
                      <a:lnTo>
                        <a:pt x="192" y="154"/>
                      </a:lnTo>
                      <a:lnTo>
                        <a:pt x="190" y="154"/>
                      </a:lnTo>
                      <a:lnTo>
                        <a:pt x="190" y="154"/>
                      </a:lnTo>
                      <a:lnTo>
                        <a:pt x="186" y="146"/>
                      </a:lnTo>
                      <a:lnTo>
                        <a:pt x="178" y="142"/>
                      </a:lnTo>
                      <a:lnTo>
                        <a:pt x="178" y="142"/>
                      </a:lnTo>
                      <a:lnTo>
                        <a:pt x="170" y="138"/>
                      </a:lnTo>
                      <a:lnTo>
                        <a:pt x="162" y="138"/>
                      </a:lnTo>
                      <a:lnTo>
                        <a:pt x="162" y="138"/>
                      </a:lnTo>
                      <a:lnTo>
                        <a:pt x="160" y="138"/>
                      </a:lnTo>
                      <a:lnTo>
                        <a:pt x="160" y="138"/>
                      </a:lnTo>
                      <a:lnTo>
                        <a:pt x="156" y="130"/>
                      </a:lnTo>
                      <a:lnTo>
                        <a:pt x="148" y="124"/>
                      </a:lnTo>
                      <a:lnTo>
                        <a:pt x="148" y="124"/>
                      </a:lnTo>
                      <a:lnTo>
                        <a:pt x="142" y="122"/>
                      </a:lnTo>
                      <a:lnTo>
                        <a:pt x="134" y="120"/>
                      </a:lnTo>
                      <a:lnTo>
                        <a:pt x="134" y="120"/>
                      </a:lnTo>
                      <a:lnTo>
                        <a:pt x="126" y="122"/>
                      </a:lnTo>
                      <a:lnTo>
                        <a:pt x="118" y="124"/>
                      </a:lnTo>
                      <a:lnTo>
                        <a:pt x="112" y="130"/>
                      </a:lnTo>
                      <a:lnTo>
                        <a:pt x="106" y="136"/>
                      </a:lnTo>
                      <a:lnTo>
                        <a:pt x="102" y="144"/>
                      </a:lnTo>
                      <a:lnTo>
                        <a:pt x="80" y="132"/>
                      </a:lnTo>
                      <a:lnTo>
                        <a:pt x="80" y="132"/>
                      </a:lnTo>
                      <a:lnTo>
                        <a:pt x="76" y="128"/>
                      </a:lnTo>
                      <a:lnTo>
                        <a:pt x="74" y="124"/>
                      </a:lnTo>
                      <a:lnTo>
                        <a:pt x="72" y="120"/>
                      </a:lnTo>
                      <a:lnTo>
                        <a:pt x="74" y="114"/>
                      </a:lnTo>
                      <a:lnTo>
                        <a:pt x="92" y="46"/>
                      </a:lnTo>
                      <a:lnTo>
                        <a:pt x="92" y="46"/>
                      </a:lnTo>
                      <a:lnTo>
                        <a:pt x="94" y="42"/>
                      </a:lnTo>
                      <a:lnTo>
                        <a:pt x="98" y="38"/>
                      </a:lnTo>
                      <a:lnTo>
                        <a:pt x="102" y="36"/>
                      </a:lnTo>
                      <a:lnTo>
                        <a:pt x="106" y="36"/>
                      </a:lnTo>
                      <a:lnTo>
                        <a:pt x="140" y="34"/>
                      </a:lnTo>
                      <a:lnTo>
                        <a:pt x="138" y="38"/>
                      </a:lnTo>
                      <a:lnTo>
                        <a:pt x="138" y="38"/>
                      </a:lnTo>
                      <a:lnTo>
                        <a:pt x="134" y="46"/>
                      </a:lnTo>
                      <a:lnTo>
                        <a:pt x="132" y="52"/>
                      </a:lnTo>
                      <a:lnTo>
                        <a:pt x="132" y="60"/>
                      </a:lnTo>
                      <a:lnTo>
                        <a:pt x="134" y="66"/>
                      </a:lnTo>
                      <a:lnTo>
                        <a:pt x="134" y="66"/>
                      </a:lnTo>
                      <a:lnTo>
                        <a:pt x="136" y="72"/>
                      </a:lnTo>
                      <a:lnTo>
                        <a:pt x="140" y="78"/>
                      </a:lnTo>
                      <a:lnTo>
                        <a:pt x="144" y="84"/>
                      </a:lnTo>
                      <a:lnTo>
                        <a:pt x="150" y="88"/>
                      </a:lnTo>
                      <a:lnTo>
                        <a:pt x="150" y="88"/>
                      </a:lnTo>
                      <a:lnTo>
                        <a:pt x="158" y="92"/>
                      </a:lnTo>
                      <a:lnTo>
                        <a:pt x="168" y="92"/>
                      </a:lnTo>
                      <a:lnTo>
                        <a:pt x="168" y="92"/>
                      </a:lnTo>
                      <a:lnTo>
                        <a:pt x="178" y="92"/>
                      </a:lnTo>
                      <a:lnTo>
                        <a:pt x="186" y="88"/>
                      </a:lnTo>
                      <a:lnTo>
                        <a:pt x="194" y="82"/>
                      </a:lnTo>
                      <a:lnTo>
                        <a:pt x="198" y="74"/>
                      </a:lnTo>
                      <a:lnTo>
                        <a:pt x="212" y="52"/>
                      </a:lnTo>
                      <a:lnTo>
                        <a:pt x="288" y="92"/>
                      </a:lnTo>
                      <a:lnTo>
                        <a:pt x="288" y="92"/>
                      </a:lnTo>
                      <a:lnTo>
                        <a:pt x="290" y="94"/>
                      </a:lnTo>
                      <a:lnTo>
                        <a:pt x="294" y="98"/>
                      </a:lnTo>
                      <a:lnTo>
                        <a:pt x="294" y="98"/>
                      </a:lnTo>
                      <a:lnTo>
                        <a:pt x="294" y="100"/>
                      </a:lnTo>
                      <a:lnTo>
                        <a:pt x="294" y="100"/>
                      </a:lnTo>
                      <a:lnTo>
                        <a:pt x="296" y="100"/>
                      </a:lnTo>
                      <a:lnTo>
                        <a:pt x="318" y="136"/>
                      </a:lnTo>
                      <a:lnTo>
                        <a:pt x="318" y="136"/>
                      </a:lnTo>
                      <a:lnTo>
                        <a:pt x="320" y="144"/>
                      </a:lnTo>
                      <a:lnTo>
                        <a:pt x="320" y="150"/>
                      </a:lnTo>
                      <a:lnTo>
                        <a:pt x="316" y="158"/>
                      </a:lnTo>
                      <a:lnTo>
                        <a:pt x="310" y="162"/>
                      </a:lnTo>
                      <a:lnTo>
                        <a:pt x="310" y="162"/>
                      </a:lnTo>
                      <a:close/>
                      <a:moveTo>
                        <a:pt x="134" y="132"/>
                      </a:moveTo>
                      <a:lnTo>
                        <a:pt x="134" y="132"/>
                      </a:lnTo>
                      <a:lnTo>
                        <a:pt x="128" y="132"/>
                      </a:lnTo>
                      <a:lnTo>
                        <a:pt x="124" y="134"/>
                      </a:lnTo>
                      <a:lnTo>
                        <a:pt x="120" y="138"/>
                      </a:lnTo>
                      <a:lnTo>
                        <a:pt x="118" y="142"/>
                      </a:lnTo>
                      <a:lnTo>
                        <a:pt x="102" y="170"/>
                      </a:lnTo>
                      <a:lnTo>
                        <a:pt x="102" y="170"/>
                      </a:lnTo>
                      <a:lnTo>
                        <a:pt x="98" y="176"/>
                      </a:lnTo>
                      <a:lnTo>
                        <a:pt x="100" y="184"/>
                      </a:lnTo>
                      <a:lnTo>
                        <a:pt x="102" y="190"/>
                      </a:lnTo>
                      <a:lnTo>
                        <a:pt x="108" y="194"/>
                      </a:lnTo>
                      <a:lnTo>
                        <a:pt x="108" y="194"/>
                      </a:lnTo>
                      <a:lnTo>
                        <a:pt x="112" y="196"/>
                      </a:lnTo>
                      <a:lnTo>
                        <a:pt x="118" y="198"/>
                      </a:lnTo>
                      <a:lnTo>
                        <a:pt x="118" y="198"/>
                      </a:lnTo>
                      <a:lnTo>
                        <a:pt x="122" y="196"/>
                      </a:lnTo>
                      <a:lnTo>
                        <a:pt x="128" y="194"/>
                      </a:lnTo>
                      <a:lnTo>
                        <a:pt x="128" y="194"/>
                      </a:lnTo>
                      <a:lnTo>
                        <a:pt x="128" y="198"/>
                      </a:lnTo>
                      <a:lnTo>
                        <a:pt x="130" y="204"/>
                      </a:lnTo>
                      <a:lnTo>
                        <a:pt x="132" y="208"/>
                      </a:lnTo>
                      <a:lnTo>
                        <a:pt x="138" y="212"/>
                      </a:lnTo>
                      <a:lnTo>
                        <a:pt x="138" y="212"/>
                      </a:lnTo>
                      <a:lnTo>
                        <a:pt x="142" y="214"/>
                      </a:lnTo>
                      <a:lnTo>
                        <a:pt x="146" y="214"/>
                      </a:lnTo>
                      <a:lnTo>
                        <a:pt x="146" y="214"/>
                      </a:lnTo>
                      <a:lnTo>
                        <a:pt x="152" y="214"/>
                      </a:lnTo>
                      <a:lnTo>
                        <a:pt x="156" y="212"/>
                      </a:lnTo>
                      <a:lnTo>
                        <a:pt x="160" y="208"/>
                      </a:lnTo>
                      <a:lnTo>
                        <a:pt x="162" y="204"/>
                      </a:lnTo>
                      <a:lnTo>
                        <a:pt x="166" y="200"/>
                      </a:lnTo>
                      <a:lnTo>
                        <a:pt x="166" y="200"/>
                      </a:lnTo>
                      <a:lnTo>
                        <a:pt x="168" y="208"/>
                      </a:lnTo>
                      <a:lnTo>
                        <a:pt x="170" y="212"/>
                      </a:lnTo>
                      <a:lnTo>
                        <a:pt x="174" y="216"/>
                      </a:lnTo>
                      <a:lnTo>
                        <a:pt x="174" y="216"/>
                      </a:lnTo>
                      <a:lnTo>
                        <a:pt x="178" y="218"/>
                      </a:lnTo>
                      <a:lnTo>
                        <a:pt x="184" y="218"/>
                      </a:lnTo>
                      <a:lnTo>
                        <a:pt x="184" y="218"/>
                      </a:lnTo>
                      <a:lnTo>
                        <a:pt x="188" y="218"/>
                      </a:lnTo>
                      <a:lnTo>
                        <a:pt x="192" y="216"/>
                      </a:lnTo>
                      <a:lnTo>
                        <a:pt x="196" y="212"/>
                      </a:lnTo>
                      <a:lnTo>
                        <a:pt x="200" y="208"/>
                      </a:lnTo>
                      <a:lnTo>
                        <a:pt x="208" y="194"/>
                      </a:lnTo>
                      <a:lnTo>
                        <a:pt x="208" y="194"/>
                      </a:lnTo>
                      <a:lnTo>
                        <a:pt x="210" y="188"/>
                      </a:lnTo>
                      <a:lnTo>
                        <a:pt x="210" y="180"/>
                      </a:lnTo>
                      <a:lnTo>
                        <a:pt x="206" y="174"/>
                      </a:lnTo>
                      <a:lnTo>
                        <a:pt x="202" y="168"/>
                      </a:lnTo>
                      <a:lnTo>
                        <a:pt x="202" y="168"/>
                      </a:lnTo>
                      <a:lnTo>
                        <a:pt x="196" y="166"/>
                      </a:lnTo>
                      <a:lnTo>
                        <a:pt x="192" y="166"/>
                      </a:lnTo>
                      <a:lnTo>
                        <a:pt x="192" y="166"/>
                      </a:lnTo>
                      <a:lnTo>
                        <a:pt x="186" y="168"/>
                      </a:lnTo>
                      <a:lnTo>
                        <a:pt x="182" y="170"/>
                      </a:lnTo>
                      <a:lnTo>
                        <a:pt x="182" y="170"/>
                      </a:lnTo>
                      <a:lnTo>
                        <a:pt x="180" y="164"/>
                      </a:lnTo>
                      <a:lnTo>
                        <a:pt x="180" y="160"/>
                      </a:lnTo>
                      <a:lnTo>
                        <a:pt x="176" y="156"/>
                      </a:lnTo>
                      <a:lnTo>
                        <a:pt x="172" y="152"/>
                      </a:lnTo>
                      <a:lnTo>
                        <a:pt x="172" y="152"/>
                      </a:lnTo>
                      <a:lnTo>
                        <a:pt x="168" y="150"/>
                      </a:lnTo>
                      <a:lnTo>
                        <a:pt x="162" y="150"/>
                      </a:lnTo>
                      <a:lnTo>
                        <a:pt x="162" y="150"/>
                      </a:lnTo>
                      <a:lnTo>
                        <a:pt x="156" y="150"/>
                      </a:lnTo>
                      <a:lnTo>
                        <a:pt x="152" y="152"/>
                      </a:lnTo>
                      <a:lnTo>
                        <a:pt x="152" y="152"/>
                      </a:lnTo>
                      <a:lnTo>
                        <a:pt x="152" y="148"/>
                      </a:lnTo>
                      <a:lnTo>
                        <a:pt x="150" y="142"/>
                      </a:lnTo>
                      <a:lnTo>
                        <a:pt x="146" y="138"/>
                      </a:lnTo>
                      <a:lnTo>
                        <a:pt x="142" y="134"/>
                      </a:lnTo>
                      <a:lnTo>
                        <a:pt x="142" y="134"/>
                      </a:lnTo>
                      <a:lnTo>
                        <a:pt x="138" y="132"/>
                      </a:lnTo>
                      <a:lnTo>
                        <a:pt x="134" y="132"/>
                      </a:lnTo>
                      <a:close/>
                      <a:moveTo>
                        <a:pt x="378" y="0"/>
                      </a:moveTo>
                      <a:lnTo>
                        <a:pt x="316" y="18"/>
                      </a:lnTo>
                      <a:lnTo>
                        <a:pt x="366" y="184"/>
                      </a:lnTo>
                      <a:lnTo>
                        <a:pt x="386" y="178"/>
                      </a:lnTo>
                      <a:lnTo>
                        <a:pt x="386" y="178"/>
                      </a:lnTo>
                      <a:lnTo>
                        <a:pt x="394" y="160"/>
                      </a:lnTo>
                      <a:lnTo>
                        <a:pt x="398" y="140"/>
                      </a:lnTo>
                      <a:lnTo>
                        <a:pt x="402" y="118"/>
                      </a:lnTo>
                      <a:lnTo>
                        <a:pt x="404" y="96"/>
                      </a:lnTo>
                      <a:lnTo>
                        <a:pt x="404" y="96"/>
                      </a:lnTo>
                      <a:lnTo>
                        <a:pt x="402" y="70"/>
                      </a:lnTo>
                      <a:lnTo>
                        <a:pt x="398" y="46"/>
                      </a:lnTo>
                      <a:lnTo>
                        <a:pt x="390" y="22"/>
                      </a:lnTo>
                      <a:lnTo>
                        <a:pt x="378" y="0"/>
                      </a:lnTo>
                      <a:lnTo>
                        <a:pt x="378" y="0"/>
                      </a:lnTo>
                      <a:close/>
                      <a:moveTo>
                        <a:pt x="26" y="0"/>
                      </a:moveTo>
                      <a:lnTo>
                        <a:pt x="26" y="0"/>
                      </a:lnTo>
                      <a:lnTo>
                        <a:pt x="14" y="22"/>
                      </a:lnTo>
                      <a:lnTo>
                        <a:pt x="6" y="46"/>
                      </a:lnTo>
                      <a:lnTo>
                        <a:pt x="2" y="70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118"/>
                      </a:lnTo>
                      <a:lnTo>
                        <a:pt x="6" y="140"/>
                      </a:lnTo>
                      <a:lnTo>
                        <a:pt x="10" y="160"/>
                      </a:lnTo>
                      <a:lnTo>
                        <a:pt x="18" y="178"/>
                      </a:lnTo>
                      <a:lnTo>
                        <a:pt x="40" y="184"/>
                      </a:lnTo>
                      <a:lnTo>
                        <a:pt x="88" y="18"/>
                      </a:lnTo>
                      <a:lnTo>
                        <a:pt x="26" y="0"/>
                      </a:lnTo>
                      <a:close/>
                      <a:moveTo>
                        <a:pt x="90" y="164"/>
                      </a:moveTo>
                      <a:lnTo>
                        <a:pt x="96" y="154"/>
                      </a:lnTo>
                      <a:lnTo>
                        <a:pt x="74" y="142"/>
                      </a:lnTo>
                      <a:lnTo>
                        <a:pt x="74" y="142"/>
                      </a:lnTo>
                      <a:lnTo>
                        <a:pt x="70" y="138"/>
                      </a:lnTo>
                      <a:lnTo>
                        <a:pt x="68" y="142"/>
                      </a:lnTo>
                      <a:lnTo>
                        <a:pt x="68" y="142"/>
                      </a:lnTo>
                      <a:lnTo>
                        <a:pt x="64" y="150"/>
                      </a:lnTo>
                      <a:lnTo>
                        <a:pt x="66" y="158"/>
                      </a:lnTo>
                      <a:lnTo>
                        <a:pt x="68" y="164"/>
                      </a:lnTo>
                      <a:lnTo>
                        <a:pt x="74" y="170"/>
                      </a:lnTo>
                      <a:lnTo>
                        <a:pt x="74" y="170"/>
                      </a:lnTo>
                      <a:lnTo>
                        <a:pt x="80" y="172"/>
                      </a:lnTo>
                      <a:lnTo>
                        <a:pt x="84" y="172"/>
                      </a:lnTo>
                      <a:lnTo>
                        <a:pt x="84" y="172"/>
                      </a:lnTo>
                      <a:lnTo>
                        <a:pt x="88" y="172"/>
                      </a:lnTo>
                      <a:lnTo>
                        <a:pt x="88" y="172"/>
                      </a:lnTo>
                      <a:lnTo>
                        <a:pt x="90" y="164"/>
                      </a:lnTo>
                      <a:lnTo>
                        <a:pt x="90" y="164"/>
                      </a:lnTo>
                      <a:close/>
                      <a:moveTo>
                        <a:pt x="328" y="106"/>
                      </a:moveTo>
                      <a:lnTo>
                        <a:pt x="306" y="34"/>
                      </a:lnTo>
                      <a:lnTo>
                        <a:pt x="306" y="34"/>
                      </a:lnTo>
                      <a:lnTo>
                        <a:pt x="304" y="30"/>
                      </a:lnTo>
                      <a:lnTo>
                        <a:pt x="300" y="26"/>
                      </a:lnTo>
                      <a:lnTo>
                        <a:pt x="296" y="24"/>
                      </a:lnTo>
                      <a:lnTo>
                        <a:pt x="292" y="22"/>
                      </a:lnTo>
                      <a:lnTo>
                        <a:pt x="230" y="8"/>
                      </a:lnTo>
                      <a:lnTo>
                        <a:pt x="230" y="8"/>
                      </a:lnTo>
                      <a:lnTo>
                        <a:pt x="230" y="8"/>
                      </a:lnTo>
                      <a:lnTo>
                        <a:pt x="194" y="2"/>
                      </a:lnTo>
                      <a:lnTo>
                        <a:pt x="194" y="2"/>
                      </a:lnTo>
                      <a:lnTo>
                        <a:pt x="192" y="2"/>
                      </a:lnTo>
                      <a:lnTo>
                        <a:pt x="192" y="2"/>
                      </a:lnTo>
                      <a:lnTo>
                        <a:pt x="192" y="2"/>
                      </a:lnTo>
                      <a:lnTo>
                        <a:pt x="192" y="2"/>
                      </a:lnTo>
                      <a:lnTo>
                        <a:pt x="192" y="0"/>
                      </a:ln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82" y="2"/>
                      </a:lnTo>
                      <a:lnTo>
                        <a:pt x="176" y="4"/>
                      </a:lnTo>
                      <a:lnTo>
                        <a:pt x="170" y="8"/>
                      </a:lnTo>
                      <a:lnTo>
                        <a:pt x="166" y="12"/>
                      </a:lnTo>
                      <a:lnTo>
                        <a:pt x="148" y="44"/>
                      </a:lnTo>
                      <a:lnTo>
                        <a:pt x="148" y="44"/>
                      </a:lnTo>
                      <a:lnTo>
                        <a:pt x="144" y="54"/>
                      </a:lnTo>
                      <a:lnTo>
                        <a:pt x="146" y="62"/>
                      </a:lnTo>
                      <a:lnTo>
                        <a:pt x="150" y="72"/>
                      </a:lnTo>
                      <a:lnTo>
                        <a:pt x="156" y="78"/>
                      </a:lnTo>
                      <a:lnTo>
                        <a:pt x="156" y="78"/>
                      </a:lnTo>
                      <a:lnTo>
                        <a:pt x="162" y="80"/>
                      </a:lnTo>
                      <a:lnTo>
                        <a:pt x="168" y="80"/>
                      </a:lnTo>
                      <a:lnTo>
                        <a:pt x="168" y="80"/>
                      </a:lnTo>
                      <a:lnTo>
                        <a:pt x="174" y="80"/>
                      </a:lnTo>
                      <a:lnTo>
                        <a:pt x="180" y="78"/>
                      </a:lnTo>
                      <a:lnTo>
                        <a:pt x="184" y="74"/>
                      </a:lnTo>
                      <a:lnTo>
                        <a:pt x="188" y="68"/>
                      </a:lnTo>
                      <a:lnTo>
                        <a:pt x="208" y="36"/>
                      </a:lnTo>
                      <a:lnTo>
                        <a:pt x="292" y="82"/>
                      </a:lnTo>
                      <a:lnTo>
                        <a:pt x="292" y="82"/>
                      </a:lnTo>
                      <a:lnTo>
                        <a:pt x="298" y="86"/>
                      </a:lnTo>
                      <a:lnTo>
                        <a:pt x="304" y="90"/>
                      </a:lnTo>
                      <a:lnTo>
                        <a:pt x="304" y="90"/>
                      </a:lnTo>
                      <a:lnTo>
                        <a:pt x="304" y="94"/>
                      </a:lnTo>
                      <a:lnTo>
                        <a:pt x="304" y="94"/>
                      </a:lnTo>
                      <a:lnTo>
                        <a:pt x="306" y="94"/>
                      </a:lnTo>
                      <a:lnTo>
                        <a:pt x="324" y="124"/>
                      </a:lnTo>
                      <a:lnTo>
                        <a:pt x="324" y="124"/>
                      </a:lnTo>
                      <a:lnTo>
                        <a:pt x="326" y="120"/>
                      </a:lnTo>
                      <a:lnTo>
                        <a:pt x="328" y="116"/>
                      </a:lnTo>
                      <a:lnTo>
                        <a:pt x="330" y="110"/>
                      </a:lnTo>
                      <a:lnTo>
                        <a:pt x="328" y="106"/>
                      </a:lnTo>
                      <a:lnTo>
                        <a:pt x="328" y="1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algn="l" defTabSz="764118" rtl="0">
                    <a:defRPr/>
                  </a:pPr>
                  <a:endParaRPr lang="en-GB" sz="1500">
                    <a:solidFill>
                      <a:prstClr val="black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87" name="TextBox 14"/>
              <p:cNvSpPr txBox="1">
                <a:spLocks noChangeArrowheads="1"/>
              </p:cNvSpPr>
              <p:nvPr/>
            </p:nvSpPr>
            <p:spPr bwMode="auto">
              <a:xfrm>
                <a:off x="8677531" y="2188035"/>
                <a:ext cx="2284218" cy="329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Outcalls &amp; cross referrals</a:t>
                </a:r>
              </a:p>
            </p:txBody>
          </p:sp>
          <p:sp>
            <p:nvSpPr>
              <p:cNvPr id="3088" name="TextBox 16"/>
              <p:cNvSpPr txBox="1">
                <a:spLocks noChangeArrowheads="1"/>
              </p:cNvSpPr>
              <p:nvPr/>
            </p:nvSpPr>
            <p:spPr bwMode="auto">
              <a:xfrm>
                <a:off x="8677531" y="2748121"/>
                <a:ext cx="2284218" cy="329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Strategy collaboration</a:t>
                </a:r>
              </a:p>
            </p:txBody>
          </p:sp>
          <p:sp>
            <p:nvSpPr>
              <p:cNvPr id="3089" name="TextBox 18"/>
              <p:cNvSpPr txBox="1">
                <a:spLocks noChangeArrowheads="1"/>
              </p:cNvSpPr>
              <p:nvPr/>
            </p:nvSpPr>
            <p:spPr bwMode="auto">
              <a:xfrm>
                <a:off x="8677531" y="3325072"/>
                <a:ext cx="2284218" cy="329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 dirty="0">
                    <a:solidFill>
                      <a:prstClr val="black"/>
                    </a:solidFill>
                    <a:ea typeface="+mn-ea"/>
                    <a:cs typeface="+mn-cs"/>
                  </a:rPr>
                  <a:t>Employee exchanges</a:t>
                </a:r>
              </a:p>
            </p:txBody>
          </p:sp>
          <p:sp>
            <p:nvSpPr>
              <p:cNvPr id="3090" name="TextBox 19"/>
              <p:cNvSpPr txBox="1">
                <a:spLocks noChangeArrowheads="1"/>
              </p:cNvSpPr>
              <p:nvPr/>
            </p:nvSpPr>
            <p:spPr bwMode="auto">
              <a:xfrm>
                <a:off x="8677531" y="4519957"/>
                <a:ext cx="2284218" cy="329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Information exchange</a:t>
                </a:r>
              </a:p>
            </p:txBody>
          </p:sp>
          <p:sp>
            <p:nvSpPr>
              <p:cNvPr id="3091" name="TextBox 20"/>
              <p:cNvSpPr txBox="1">
                <a:spLocks noChangeArrowheads="1"/>
              </p:cNvSpPr>
              <p:nvPr/>
            </p:nvSpPr>
            <p:spPr bwMode="auto">
              <a:xfrm>
                <a:off x="8677531" y="5088180"/>
                <a:ext cx="2496944" cy="52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Sharing international business leads</a:t>
                </a:r>
              </a:p>
            </p:txBody>
          </p:sp>
          <p:sp>
            <p:nvSpPr>
              <p:cNvPr id="3092" name="TextBox 21"/>
              <p:cNvSpPr txBox="1">
                <a:spLocks noChangeArrowheads="1"/>
              </p:cNvSpPr>
              <p:nvPr/>
            </p:nvSpPr>
            <p:spPr bwMode="auto">
              <a:xfrm>
                <a:off x="8677531" y="5644006"/>
                <a:ext cx="2284218" cy="52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Co-financed programs &amp; events</a:t>
                </a:r>
              </a:p>
            </p:txBody>
          </p:sp>
          <p:sp>
            <p:nvSpPr>
              <p:cNvPr id="3093" name="TextBox 22"/>
              <p:cNvSpPr txBox="1">
                <a:spLocks noChangeArrowheads="1"/>
              </p:cNvSpPr>
              <p:nvPr/>
            </p:nvSpPr>
            <p:spPr bwMode="auto">
              <a:xfrm>
                <a:off x="8677531" y="6233356"/>
                <a:ext cx="2284218" cy="527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Meetings &amp; joint committees</a:t>
                </a:r>
              </a:p>
            </p:txBody>
          </p:sp>
          <p:sp>
            <p:nvSpPr>
              <p:cNvPr id="3094" name="TextBox 23"/>
              <p:cNvSpPr txBox="1">
                <a:spLocks noChangeArrowheads="1"/>
              </p:cNvSpPr>
              <p:nvPr/>
            </p:nvSpPr>
            <p:spPr bwMode="auto">
              <a:xfrm>
                <a:off x="8677531" y="3942875"/>
                <a:ext cx="2284218" cy="329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defTabSz="685800" rtl="0">
                  <a:defRPr/>
                </a:pPr>
                <a:r>
                  <a:rPr lang="en-CA" altLang="en-US" sz="900" kern="1200">
                    <a:solidFill>
                      <a:prstClr val="black"/>
                    </a:solidFill>
                    <a:ea typeface="+mn-ea"/>
                    <a:cs typeface="+mn-cs"/>
                  </a:rPr>
                  <a:t>Outreach coordination</a:t>
                </a:r>
              </a:p>
            </p:txBody>
          </p:sp>
          <p:pic>
            <p:nvPicPr>
              <p:cNvPr id="309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2129397"/>
                <a:ext cx="488723" cy="45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6" name="Picture 25" descr="Icon&#10;&#10;Description automatically generated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2706080"/>
                <a:ext cx="488723" cy="45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7" name="Picture 26" descr="Icon&#10;&#10;Description automatically generated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6137929"/>
                <a:ext cx="488723" cy="451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27" descr="Icon&#10;&#10;Description automatically generated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3282763"/>
                <a:ext cx="488723" cy="45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9" name="Picture 28" descr="Icon&#10;&#10;Description automatically generated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4406885"/>
                <a:ext cx="488723" cy="45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0" name="Picture 29" descr="Icon&#10;&#10;Description automatically generated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4983899"/>
                <a:ext cx="488723" cy="45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1" name="Picture 30" descr="Icon&#10;&#10;Description automatically generated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660" y="5560913"/>
                <a:ext cx="488723" cy="45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Left Brace 2"/>
            <p:cNvSpPr/>
            <p:nvPr/>
          </p:nvSpPr>
          <p:spPr>
            <a:xfrm>
              <a:off x="13701486" y="-145143"/>
              <a:ext cx="470583" cy="4731657"/>
            </a:xfrm>
            <a:prstGeom prst="leftBrace">
              <a:avLst>
                <a:gd name="adj1" fmla="val 76119"/>
                <a:gd name="adj2" fmla="val 49387"/>
              </a:avLst>
            </a:prstGeom>
            <a:ln>
              <a:solidFill>
                <a:srgbClr val="6A98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rtl="0">
                <a:defRPr/>
              </a:pPr>
              <a:endParaRPr lang="en-CA" sz="1350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A05BD-A7F6-18EE-3E18-ADB355A44B4B}"/>
              </a:ext>
            </a:extLst>
          </p:cNvPr>
          <p:cNvSpPr txBox="1">
            <a:spLocks/>
          </p:cNvSpPr>
          <p:nvPr/>
        </p:nvSpPr>
        <p:spPr>
          <a:xfrm>
            <a:off x="6043613" y="48696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defRPr/>
            </a:pPr>
            <a:fld id="{6C3BCC2E-9B57-496C-916C-0D373EEFC920}" type="slidenum">
              <a:rPr lang="en-CA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685800">
                <a:defRPr/>
              </a:pPr>
              <a:t>8</a:t>
            </a:fld>
            <a:endParaRPr lang="en-CA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32BFE3-0956-9B23-0158-C88A2E5F30A6}"/>
              </a:ext>
            </a:extLst>
          </p:cNvPr>
          <p:cNvCxnSpPr>
            <a:cxnSpLocks/>
          </p:cNvCxnSpPr>
          <p:nvPr/>
        </p:nvCxnSpPr>
        <p:spPr>
          <a:xfrm>
            <a:off x="250197" y="715566"/>
            <a:ext cx="533079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1C9FD6-EBE9-D5E5-5504-C43F0D9324FE}"/>
              </a:ext>
            </a:extLst>
          </p:cNvPr>
          <p:cNvCxnSpPr/>
          <p:nvPr/>
        </p:nvCxnSpPr>
        <p:spPr>
          <a:xfrm>
            <a:off x="4688958" y="1753227"/>
            <a:ext cx="0" cy="27187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9A6D9-AF22-873A-EBE2-0F71E6F059E3}"/>
              </a:ext>
            </a:extLst>
          </p:cNvPr>
          <p:cNvCxnSpPr/>
          <p:nvPr/>
        </p:nvCxnSpPr>
        <p:spPr>
          <a:xfrm>
            <a:off x="2889398" y="1753227"/>
            <a:ext cx="0" cy="27187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4BF343-DD62-C250-831C-BCC717D35CD1}"/>
              </a:ext>
            </a:extLst>
          </p:cNvPr>
          <p:cNvCxnSpPr/>
          <p:nvPr/>
        </p:nvCxnSpPr>
        <p:spPr>
          <a:xfrm>
            <a:off x="6499151" y="1753227"/>
            <a:ext cx="0" cy="27187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A9A81-CF7F-6F77-7DD6-C55C319FC954}"/>
              </a:ext>
            </a:extLst>
          </p:cNvPr>
          <p:cNvCxnSpPr/>
          <p:nvPr/>
        </p:nvCxnSpPr>
        <p:spPr>
          <a:xfrm>
            <a:off x="5591625" y="1753227"/>
            <a:ext cx="0" cy="27187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6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3"/>
              </a:rPr>
              <a:t>Step-by-Step Guide to Exporting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4"/>
              </a:rPr>
              <a:t>Exporting to the U.S. – A Guide for Canadian Businesses</a:t>
            </a:r>
            <a:r>
              <a:rPr lang="en-CA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5"/>
              </a:rPr>
              <a:t>IP Consideration for Canadian SMEs in the U.S.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6"/>
              </a:rPr>
              <a:t>Guide: Spotlight on E-Commerce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3"/>
              </a:rPr>
              <a:t>Business Benefits Finder</a:t>
            </a:r>
            <a:r>
              <a:rPr lang="en-CA" sz="2400" dirty="0"/>
              <a:t>			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3"/>
              </a:rPr>
              <a:t>Tariff Finder 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linkClick r:id="rId7"/>
              </a:rPr>
              <a:t>Trade Missions &amp; Events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CA" dirty="0"/>
              <a:t>Helpful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75CA7-A3CE-17AD-DB25-5D726CF3404B}"/>
              </a:ext>
            </a:extLst>
          </p:cNvPr>
          <p:cNvSpPr/>
          <p:nvPr/>
        </p:nvSpPr>
        <p:spPr>
          <a:xfrm>
            <a:off x="504954" y="4744381"/>
            <a:ext cx="2123186" cy="21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CA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105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DD5995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685800" rtl="0" eaLnBrk="1" fontAlgn="auto" latinLnBrk="0" hangingPunct="1">
          <a:lnSpc>
            <a:spcPct val="90000"/>
          </a:lnSpc>
          <a:spcBef>
            <a:spcPts val="75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800" b="0" dirty="0" smtClean="0">
            <a:solidFill>
              <a:schemeClr val="bg2">
                <a:lumMod val="10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C1D66-02C1-804E-99EE-BA78ED5FA26D}" vid="{EAB4FEED-EAD3-9B45-A7A5-476D5765A929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aead38-b380-4354-9a2a-0f4498c702fe">
      <Terms xmlns="http://schemas.microsoft.com/office/infopath/2007/PartnerControls"/>
    </lcf76f155ced4ddcb4097134ff3c332f>
    <TaxCatchAll xmlns="0ec83353-5e29-4069-bc0f-9a6e2c479a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975290C29154DA587A7961928EBC7" ma:contentTypeVersion="19" ma:contentTypeDescription="Create a new document." ma:contentTypeScope="" ma:versionID="e32ae1be5b097933d881619b39873610">
  <xsd:schema xmlns:xsd="http://www.w3.org/2001/XMLSchema" xmlns:xs="http://www.w3.org/2001/XMLSchema" xmlns:p="http://schemas.microsoft.com/office/2006/metadata/properties" xmlns:ns2="5a9b6815-6c83-451e-a334-71ac4a7ef9cf" xmlns:ns3="26aead38-b380-4354-9a2a-0f4498c702fe" xmlns:ns4="0ec83353-5e29-4069-bc0f-9a6e2c479a30" targetNamespace="http://schemas.microsoft.com/office/2006/metadata/properties" ma:root="true" ma:fieldsID="34c88107472c285a315c342cabf6bd87" ns2:_="" ns3:_="" ns4:_="">
    <xsd:import namespace="5a9b6815-6c83-451e-a334-71ac4a7ef9cf"/>
    <xsd:import namespace="26aead38-b380-4354-9a2a-0f4498c702fe"/>
    <xsd:import namespace="0ec83353-5e29-4069-bc0f-9a6e2c479a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b6815-6c83-451e-a334-71ac4a7ef9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ead38-b380-4354-9a2a-0f4498c70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638e1fd-8f95-40fa-ae71-073eba3c64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83353-5e29-4069-bc0f-9a6e2c479a3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3c90be1-edf2-4a82-82ea-1a732d83265e}" ma:internalName="TaxCatchAll" ma:showField="CatchAllData" ma:web="0ec83353-5e29-4069-bc0f-9a6e2c479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26C690-4E2B-4175-B5D1-DE9385E41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246DC2-9567-4D6B-BFBF-CADAF443EFFF}">
  <ds:schemaRefs>
    <ds:schemaRef ds:uri="http://schemas.microsoft.com/office/2006/metadata/properties"/>
    <ds:schemaRef ds:uri="http://schemas.microsoft.com/office/infopath/2007/PartnerControls"/>
    <ds:schemaRef ds:uri="26aead38-b380-4354-9a2a-0f4498c702fe"/>
    <ds:schemaRef ds:uri="0ec83353-5e29-4069-bc0f-9a6e2c479a30"/>
  </ds:schemaRefs>
</ds:datastoreItem>
</file>

<file path=customXml/itemProps3.xml><?xml version="1.0" encoding="utf-8"?>
<ds:datastoreItem xmlns:ds="http://schemas.openxmlformats.org/officeDocument/2006/customXml" ds:itemID="{172074F2-F36F-40B6-94BF-7C8F69B706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1777</Words>
  <Application>Microsoft Office PowerPoint</Application>
  <PresentationFormat>On-screen Show (16:9)</PresentationFormat>
  <Paragraphs>221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60" baseType="lpstr">
      <vt:lpstr>Aptos</vt:lpstr>
      <vt:lpstr>Arial</vt:lpstr>
      <vt:lpstr>Avenir Black</vt:lpstr>
      <vt:lpstr>Avenir Light</vt:lpstr>
      <vt:lpstr>Calibri</vt:lpstr>
      <vt:lpstr>Calibri Light</vt:lpstr>
      <vt:lpstr>Courier New</vt:lpstr>
      <vt:lpstr>Georgia</vt:lpstr>
      <vt:lpstr>Lucida Sans Unicode</vt:lpstr>
      <vt:lpstr>Muli</vt:lpstr>
      <vt:lpstr>Segoe UI</vt:lpstr>
      <vt:lpstr>Tahoma</vt:lpstr>
      <vt:lpstr>Trebuchet MS</vt:lpstr>
      <vt:lpstr>Verdana</vt:lpstr>
      <vt:lpstr>Wingdings</vt:lpstr>
      <vt:lpstr>Office Theme</vt:lpstr>
      <vt:lpstr>3_Office Theme</vt:lpstr>
      <vt:lpstr>8_Office Theme</vt:lpstr>
      <vt:lpstr>1_Office Theme</vt:lpstr>
      <vt:lpstr>2_Office Theme</vt:lpstr>
      <vt:lpstr>Thème Office</vt:lpstr>
      <vt:lpstr>4_Office Theme</vt:lpstr>
      <vt:lpstr>TAP Day 2 Morning – January 13, 2026</vt:lpstr>
      <vt:lpstr>Welcome Message Patrick Sullivan, President &amp; CEO Halifax Chamber of Commerce</vt:lpstr>
      <vt:lpstr>REFINING YOUR VALUE PROPOSITION Dave Archer</vt:lpstr>
      <vt:lpstr>CANADIAN TRADE COMMISSIONER SERVICE Global Affairs – Alex Lanteigne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WORKSHOP: Trade Resources</vt:lpstr>
      <vt:lpstr>WORKSHOP TRADE RESOURCES – GROUP 1</vt:lpstr>
      <vt:lpstr>WORKSHOP TRADE RESOURCES – GROUP 2</vt:lpstr>
      <vt:lpstr>WORKSHOP TRADE RESOURCES – GROUP 3</vt:lpstr>
      <vt:lpstr>PowerPoint Presentation</vt:lpstr>
      <vt:lpstr>PowerPoint Presentation</vt:lpstr>
      <vt:lpstr>MARKETING LOCALIZATION BRAND AWARENESS BUILDING DIGITAL MARKETING ECOMMERCE Heather Brewer - CPA Atlantic</vt:lpstr>
      <vt:lpstr>Marketing that Matters</vt:lpstr>
      <vt:lpstr>PowerPoint Presentation</vt:lpstr>
      <vt:lpstr>How Channels fit in the Funnel</vt:lpstr>
      <vt:lpstr>Why it Matters</vt:lpstr>
      <vt:lpstr>Digital Marketing</vt:lpstr>
      <vt:lpstr>Building Brand Awareness</vt:lpstr>
      <vt:lpstr>Brand DNA</vt:lpstr>
      <vt:lpstr>Who are you?</vt:lpstr>
      <vt:lpstr>Who is your customer?</vt:lpstr>
      <vt:lpstr>The old method was “We create (blank) for (blank) so they can (blank). These were often drafted, tucked in a drawer, never to be seen again.</vt:lpstr>
      <vt:lpstr>The Competition</vt:lpstr>
      <vt:lpstr>Difference Mapping</vt:lpstr>
      <vt:lpstr>Localized Marketing</vt:lpstr>
      <vt:lpstr>Localized Marketing Examples</vt:lpstr>
      <vt:lpstr>e-Comm considerations and challenges</vt:lpstr>
      <vt:lpstr>Do you Know the Score</vt:lpstr>
      <vt:lpstr>PowerPoint Presentation</vt:lpstr>
      <vt:lpstr>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lian@anlidesign.com</dc:creator>
  <cp:lastModifiedBy>Kristen Rivers</cp:lastModifiedBy>
  <cp:revision>7</cp:revision>
  <dcterms:created xsi:type="dcterms:W3CDTF">2025-01-13T17:05:26Z</dcterms:created>
  <dcterms:modified xsi:type="dcterms:W3CDTF">2026-01-13T16:04:05Z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2025-01-13T00:00:00Z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0x010100425975290C29154DA587A7961928EBC7</vt:lpwstr>
  </property>
  <property fmtid="{D5CDD505-2E9C-101B-9397-08002B2CF9AE}" pid="7" name="MediaServiceImageTags">
    <vt:lpwstr/>
  </property>
</Properties>
</file>